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3" ContentType="audio/mpeg"/>
  <Default Extension="xlsx" ContentType="application/vnd.openxmlformats-officedocument.spreadsheetml.sheet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harts/chart1.xml" ContentType="application/vnd.openxmlformats-officedocument.drawingml.chart+xml"/>
  <Override PartName="/ppt/slides/slide21.xml" ContentType="application/vnd.openxmlformats-officedocument.presentationml.slide+xml"/>
  <Override PartName="/ppt/tags/tag1.xml" ContentType="application/vnd.openxmlformats-officedocument.presentationml.tags+xml"/>
  <Override PartName="/ppt/slides/slide22.xml" ContentType="application/vnd.openxmlformats-officedocument.presentationml.slide+xml"/>
  <Override PartName="/ppt/notesSlides/notesSlide2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0B364C"/>
    <a:srgbClr val="01FAFD"/>
    <a:srgbClr val="0078B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5987" autoAdjust="0"/>
    <p:restoredTop sz="94660"/>
  </p:normalViewPr>
  <p:slideViewPr>
    <p:cSldViewPr showGuides="1" snapToGrid="0">
      <p:cViewPr varScale="1">
        <p:scale>
          <a:sx n="94" d="100"/>
          <a:sy n="94" d="100"/>
        </p:scale>
        <p:origin x="66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tableStyles" Target="tableStyle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/Relationships>
</file>

<file path=ppt/charts/_rels/chart1.xml.rels><?xml version="1.0" encoding="UTF-8" standalone="yes"?>
<Relationships xmlns="http://schemas.openxmlformats.org/package/2006/relationships"><Relationship Id="rId1" Type="http://schemas.openxmlformats.org/officeDocument/2006/relationships/package" Target="../embeddings/Microsoft_Office_Excel_2007_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400" b="0" i="0" u="none" strike="noStrike" kern="1200" baseline="0">
                    <a:gradFill>
                      <a:gsLst>
                        <a:gs pos="0">
                          <a:srgbClr val="0078B6"/>
                        </a:gs>
                        <a:gs pos="100000">
                          <a:srgbClr val="01FAFD"/>
                        </a:gs>
                      </a:gsLst>
                      <a:lin ang="2700000"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工作表1!$A$2:$A$5</c:f>
              <c:strCache>
                <c:ptCount val="4"/>
                <c:pt idx="0">
                  <c:v>noe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28.0</c:v>
                </c:pt>
                <c:pt idx="1">
                  <c:v>27.0</c:v>
                </c:pt>
                <c:pt idx="2">
                  <c:v>42.0</c:v>
                </c:pt>
                <c:pt idx="3">
                  <c:v>30.0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74242496"/>
        <c:axId val="774243056"/>
      </c:barChart>
      <c:catAx>
        <c:axId val="774242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774243056"/>
        <c:crosses val="autoZero"/>
        <c:auto val="1"/>
        <c:lblAlgn val="ctr"/>
        <c:lblOffset val="100"/>
        <c:noMultiLvlLbl val="0"/>
      </c:catAx>
      <c:valAx>
        <c:axId val="7742430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</a:p>
        </c:txPr>
        <c:crossAx val="77424249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>
          <a:solidFill>
            <a:schemeClr val="bg2">
              <a:lumMod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</a:p>
  </c:txPr>
  <c:externalData r:id="rId1">
    <c:autoUpdate val="0"/>
  </c:externalData>
</c:chartSpace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906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0637B793-F002-4CA7-9A25-2C394943ABF8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62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906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06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906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66D8D9E1-1BA3-4C97-BC46-348F7F614BCA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0" name=""/>
          <p:cNvSpPr>
            <a:spLocks noGrp="1"/>
          </p:cNvSpPr>
          <p:nvPr>
            <p:ph type="body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4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900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0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C5D35D70-6753-4F0D-B773-4BED0974D510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-108"/>
            <a:ext cx="12192000" cy="6858216"/>
          </a:xfrm>
          <a:prstGeom prst="rect"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7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028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p>
            <a:pPr lvl="0"/>
            <a:r>
              <a:rPr altLang="en-US" lang="zh-CN"/>
              <a:t>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02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347B683-4078-42C3-A1D9-53AA3DBD43F4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3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3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7B1BACC-A08A-4966-B4D8-09AC5F21B62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1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012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altLang="en-US" lang="zh-CN"/>
              <a:t>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01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347B683-4078-42C3-A1D9-53AA3DBD43F4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1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1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7B1BACC-A08A-4966-B4D8-09AC5F21B62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6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017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p>
            <a:pPr lvl="0"/>
            <a:r>
              <a:rPr altLang="en-US" lang="zh-CN"/>
              <a:t>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01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347B683-4078-42C3-A1D9-53AA3DBD43F4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1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2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7B1BACC-A08A-4966-B4D8-09AC5F21B62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03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/>
              <a:t>编辑母版文本样式</a:t>
            </a:r>
            <a:endParaRPr altLang="en-US" lang="zh-CN"/>
          </a:p>
        </p:txBody>
      </p:sp>
      <p:sp>
        <p:nvSpPr>
          <p:cNvPr id="104903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347B683-4078-42C3-A1D9-53AA3DBD43F4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3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3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7B1BACC-A08A-4966-B4D8-09AC5F21B62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7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038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en-US" lang="zh-CN"/>
              <a:t>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039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en-US" lang="zh-CN"/>
              <a:t>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04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347B683-4078-42C3-A1D9-53AA3DBD43F4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4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4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7B1BACC-A08A-4966-B4D8-09AC5F21B62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3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044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编辑母版文本样式</a:t>
            </a:r>
            <a:endParaRPr altLang="en-US" lang="zh-CN"/>
          </a:p>
        </p:txBody>
      </p:sp>
      <p:sp>
        <p:nvSpPr>
          <p:cNvPr id="1049045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altLang="en-US" lang="zh-CN"/>
              <a:t>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046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编辑母版文本样式</a:t>
            </a:r>
            <a:endParaRPr altLang="en-US" lang="zh-CN"/>
          </a:p>
        </p:txBody>
      </p:sp>
      <p:sp>
        <p:nvSpPr>
          <p:cNvPr id="1049047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altLang="en-US" lang="zh-CN"/>
              <a:t>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04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347B683-4078-42C3-A1D9-53AA3DBD43F4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4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5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7B1BACC-A08A-4966-B4D8-09AC5F21B62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7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008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347B683-4078-42C3-A1D9-53AA3DBD43F4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09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1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7B1BACC-A08A-4966-B4D8-09AC5F21B62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347B683-4078-42C3-A1D9-53AA3DBD43F4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5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5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7B1BACC-A08A-4966-B4D8-09AC5F21B62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4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055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9056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编辑母版文本样式</a:t>
            </a:r>
            <a:endParaRPr altLang="en-US" lang="zh-CN"/>
          </a:p>
        </p:txBody>
      </p:sp>
      <p:sp>
        <p:nvSpPr>
          <p:cNvPr id="104905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347B683-4078-42C3-A1D9-53AA3DBD43F4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5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5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7B1BACC-A08A-4966-B4D8-09AC5F21B62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1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022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9023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编辑母版文本样式</a:t>
            </a:r>
            <a:endParaRPr altLang="en-US" lang="zh-CN"/>
          </a:p>
        </p:txBody>
      </p:sp>
      <p:sp>
        <p:nvSpPr>
          <p:cNvPr id="1049024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347B683-4078-42C3-A1D9-53AA3DBD43F4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25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26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7B1BACC-A08A-4966-B4D8-09AC5F21B62D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B683-4078-42C3-A1D9-53AA3DBD43F4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1BACC-A08A-4966-B4D8-09AC5F21B62D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audio" Target="../media/media1.mp3"/><Relationship Id="rId2" Type="http://schemas.microsoft.com/office/2007/relationships/media" Target="../media/media1.mp3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000803" y="-1551388"/>
            <a:ext cx="609600" cy="609600"/>
          </a:xfrm>
          <a:prstGeom prst="rect"/>
        </p:spPr>
      </p:pic>
      <p:sp>
        <p:nvSpPr>
          <p:cNvPr id="1048581" name=""/>
          <p:cNvSpPr txBox="1"/>
          <p:nvPr/>
        </p:nvSpPr>
        <p:spPr>
          <a:xfrm>
            <a:off x="2928644" y="763610"/>
            <a:ext cx="10137244" cy="891541"/>
          </a:xfrm>
          <a:prstGeom prst="rect"/>
        </p:spPr>
        <p:txBody>
          <a:bodyPr rtlCol="0" wrap="square">
            <a:spAutoFit/>
          </a:bodyPr>
          <a:p>
            <a:r>
              <a:rPr b="1" sz="5400" i="1" lang="en-US">
                <a:solidFill>
                  <a:srgbClr val="98CC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5400" i="1" lang="en-US">
                <a:solidFill>
                  <a:srgbClr val="98CC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5400" i="1" lang="en-US">
                <a:solidFill>
                  <a:srgbClr val="98CC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b="1" sz="5400" i="1" lang="en-US">
                <a:solidFill>
                  <a:srgbClr val="98CC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5400" i="1" lang="en-US">
                <a:solidFill>
                  <a:srgbClr val="98CC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5400" i="1" lang="en-US">
                <a:solidFill>
                  <a:srgbClr val="98CC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5400" i="1" lang="en-US">
                <a:solidFill>
                  <a:srgbClr val="98CC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5400" i="1" lang="en-US">
                <a:solidFill>
                  <a:srgbClr val="98CC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5400" i="1" lang="en-US">
                <a:solidFill>
                  <a:srgbClr val="98CC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5400" i="1" lang="en-US">
                <a:solidFill>
                  <a:srgbClr val="98CC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5400" i="1" lang="en-US">
                <a:solidFill>
                  <a:srgbClr val="98CC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5400" i="1" lang="en-US">
                <a:solidFill>
                  <a:srgbClr val="98CC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5400" i="1" lang="en-US">
                <a:solidFill>
                  <a:srgbClr val="98CC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b="1" sz="5400" i="1" lang="en-US">
                <a:solidFill>
                  <a:srgbClr val="98CC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5400" i="1" lang="en-US">
                <a:solidFill>
                  <a:srgbClr val="98CC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5400" i="1" lang="en-US">
                <a:solidFill>
                  <a:srgbClr val="98CC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5400" i="1" lang="en-US">
                <a:solidFill>
                  <a:srgbClr val="98CC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582" name=""/>
          <p:cNvSpPr txBox="1"/>
          <p:nvPr/>
        </p:nvSpPr>
        <p:spPr>
          <a:xfrm>
            <a:off x="643801" y="2654426"/>
            <a:ext cx="7994951" cy="751840"/>
          </a:xfrm>
          <a:prstGeom prst="rect"/>
        </p:spPr>
        <p:txBody>
          <a:bodyPr rtlCol="0" wrap="square">
            <a:spAutoFit/>
          </a:bodyPr>
          <a:p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Student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name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: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583" name=""/>
          <p:cNvSpPr txBox="1"/>
          <p:nvPr/>
        </p:nvSpPr>
        <p:spPr>
          <a:xfrm>
            <a:off x="643800" y="3520038"/>
            <a:ext cx="6767066" cy="751840"/>
          </a:xfrm>
          <a:prstGeom prst="rect"/>
        </p:spPr>
        <p:txBody>
          <a:bodyPr rtlCol="0" wrap="square">
            <a:spAutoFit/>
          </a:bodyPr>
          <a:p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Register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: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584" name=""/>
          <p:cNvSpPr txBox="1"/>
          <p:nvPr/>
        </p:nvSpPr>
        <p:spPr>
          <a:xfrm>
            <a:off x="389971" y="4271877"/>
            <a:ext cx="7274723" cy="751840"/>
          </a:xfrm>
          <a:prstGeom prst="rect"/>
        </p:spPr>
        <p:txBody>
          <a:bodyPr rtlCol="0" wrap="square">
            <a:spAutoFit/>
          </a:bodyPr>
          <a:p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rtment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: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(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)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585" name=""/>
          <p:cNvSpPr txBox="1"/>
          <p:nvPr/>
        </p:nvSpPr>
        <p:spPr>
          <a:xfrm>
            <a:off x="282638" y="5023717"/>
            <a:ext cx="11626725" cy="1412241"/>
          </a:xfrm>
          <a:prstGeom prst="rect"/>
        </p:spPr>
        <p:txBody>
          <a:bodyPr rtlCol="0" wrap="square">
            <a:spAutoFit/>
          </a:bodyPr>
          <a:p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ege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: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Magalashim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ence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ege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,</a:t>
            </a:r>
            <a:r>
              <a:rPr b="1" sz="4400" i="1" lang="en-US">
                <a:solidFill>
                  <a:srgbClr val="CCFE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4000">
        <p14:vortex dir="r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1" fill="hold" id="6"/>
                                        <p:tgtEl>
                                          <p:spTgt spid="2097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 vol="80000">
                <p:cTn display="0" fill="remove" id="7" repeatCount="indefinite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9715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6" name=""/>
          <p:cNvSpPr txBox="1"/>
          <p:nvPr/>
        </p:nvSpPr>
        <p:spPr>
          <a:xfrm>
            <a:off x="1605640" y="815494"/>
            <a:ext cx="8548364" cy="993141"/>
          </a:xfrm>
          <a:prstGeom prst="rect"/>
        </p:spPr>
        <p:txBody>
          <a:bodyPr rtlCol="0" wrap="square">
            <a:spAutoFit/>
          </a:bodyPr>
          <a:p>
            <a:r>
              <a:rPr b="1" sz="6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6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6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6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1" sz="6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6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6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6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6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6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6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6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6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6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6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6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6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6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shot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9167" name=""/>
          <p:cNvSpPr txBox="1"/>
          <p:nvPr/>
        </p:nvSpPr>
        <p:spPr>
          <a:xfrm>
            <a:off x="369107" y="3219450"/>
            <a:ext cx="11618080" cy="751840"/>
          </a:xfrm>
          <a:prstGeom prst="rect"/>
        </p:spPr>
        <p:txBody>
          <a:bodyPr rtlCol="0" wrap="square">
            <a:spAutoFit/>
          </a:bodyPr>
          <a:p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olio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site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essfully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loped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r>
              <a:rPr altLang="en-US"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2000">
        <p14:prism dir="u" isContent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76" name=""/>
          <p:cNvSpPr txBox="1"/>
          <p:nvPr/>
        </p:nvSpPr>
        <p:spPr>
          <a:xfrm>
            <a:off x="3364923" y="516767"/>
            <a:ext cx="4000000" cy="993139"/>
          </a:xfrm>
          <a:prstGeom prst="rect"/>
        </p:spPr>
        <p:txBody>
          <a:bodyPr rtlCol="0" wrap="square">
            <a:spAutoFit/>
          </a:bodyPr>
          <a:p>
            <a:r>
              <a:rPr b="1" sz="60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60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60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60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60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60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usion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9177" name=""/>
          <p:cNvSpPr txBox="1"/>
          <p:nvPr/>
        </p:nvSpPr>
        <p:spPr>
          <a:xfrm>
            <a:off x="2124464" y="1870467"/>
            <a:ext cx="7943070" cy="2733039"/>
          </a:xfrm>
          <a:prstGeom prst="rect"/>
        </p:spPr>
        <p:txBody>
          <a:bodyPr rtlCol="0" wrap="square">
            <a:spAutoFit/>
          </a:bodyPr>
          <a:p>
            <a:r>
              <a:rPr altLang="en-US" b="1" sz="4400" i="1" lang="en-IN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»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velopment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&amp;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ect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IN">
              <a:solidFill>
                <a:srgbClr val="000000"/>
              </a:solidFill>
            </a:endParaRPr>
          </a:p>
          <a:p>
            <a:r>
              <a:rPr altLang="en-US" b="1" sz="4400" i="1" lang="en-IN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»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tal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tfolio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ility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ility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r>
              <a:rPr altLang="en-US" b="1" sz="4400" i="1" lang="en-US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Tm="3000" p14:dur="2000">
        <p15:prstTrans prst="crush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2" name=""/>
          <p:cNvSpPr txBox="1"/>
          <p:nvPr/>
        </p:nvSpPr>
        <p:spPr>
          <a:xfrm>
            <a:off x="4096000" y="654292"/>
            <a:ext cx="4795531" cy="993139"/>
          </a:xfrm>
          <a:prstGeom prst="rect"/>
        </p:spPr>
        <p:txBody>
          <a:bodyPr rtlCol="0" wrap="square">
            <a:spAutoFit/>
          </a:bodyPr>
          <a:p>
            <a:r>
              <a:rPr b="1" sz="6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b="1" sz="6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6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6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b="1" sz="6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1" sz="6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b="1" sz="6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6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6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6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6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9193" name=""/>
          <p:cNvSpPr txBox="1"/>
          <p:nvPr/>
        </p:nvSpPr>
        <p:spPr>
          <a:xfrm>
            <a:off x="330196" y="2815385"/>
            <a:ext cx="11531608" cy="2072640"/>
          </a:xfrm>
          <a:prstGeom prst="rect"/>
        </p:spPr>
        <p:txBody>
          <a:bodyPr rtlCol="0" wrap="square">
            <a:spAutoFit/>
          </a:bodyPr>
          <a:p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:</a:t>
            </a:r>
            <a:endParaRPr sz="2800" lang="en-IN">
              <a:solidFill>
                <a:srgbClr val="000000"/>
              </a:solidFill>
            </a:endParaRPr>
          </a:p>
          <a:p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|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|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/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/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_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X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7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0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z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8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=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6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0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1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1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0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7</a:t>
            </a:r>
            <a:r>
              <a:rPr b="1" sz="4400" i="1" lang="en-US">
                <a:solidFill>
                  <a:srgbClr val="0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4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2000">
        <p14:prism dir="u" isContent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7" name=""/>
          <p:cNvSpPr txBox="1"/>
          <p:nvPr/>
        </p:nvSpPr>
        <p:spPr>
          <a:xfrm>
            <a:off x="1882345" y="2672080"/>
            <a:ext cx="9309309" cy="1513840"/>
          </a:xfrm>
          <a:prstGeom prst="rect"/>
        </p:spPr>
        <p:txBody>
          <a:bodyPr rtlCol="0" wrap="square">
            <a:spAutoFit/>
          </a:bodyPr>
          <a:p>
            <a:r>
              <a:rPr b="1" sz="96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96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b="1" sz="96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96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96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b="1" sz="96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96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b="1" sz="96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96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2000">
        <p14:prism dir="u" isContent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46262" y="269454"/>
            <a:ext cx="2151380" cy="447040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altLang="zh-CN" dirty="0" sz="2400" lang="en-US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Impression Fly</a:t>
            </a:r>
            <a:endParaRPr altLang="zh-CN" dirty="0" sz="2400" lang="en-US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104877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4877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4877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4877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556897" y="2197187"/>
            <a:ext cx="2690024" cy="1671145"/>
          </a:xfrm>
          <a:prstGeom prst="rect"/>
          <a:blipFill rotWithShape="1" dpi="0">
            <a:blip xmlns:r="http://schemas.openxmlformats.org/officeDocument/2006/relationships" r:embed="rId1"/>
            <a:srcRect/>
            <a:stretch>
              <a:fillRect/>
            </a:stretch>
          </a:blip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77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750988" y="2197187"/>
            <a:ext cx="2690024" cy="1671145"/>
          </a:xfrm>
          <a:prstGeom prst="rect"/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77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7945079" y="2197187"/>
            <a:ext cx="2690024" cy="1671145"/>
          </a:xfrm>
          <a:prstGeom prst="rect"/>
          <a:blipFill>
            <a:blip xmlns:r="http://schemas.openxmlformats.org/officeDocument/2006/relationships" r:embed="rId2"/>
            <a:stretch>
              <a:fillRect/>
            </a:stretch>
          </a:blip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77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745093" y="4953815"/>
            <a:ext cx="8701814" cy="549061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30000"/>
              </a:lnSpc>
            </a:pPr>
            <a:r>
              <a:rPr altLang="zh-CN" dirty="0" sz="12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Flying impression graphic design thank you for buying this template, we mainly engaged in various types of advertising graphic design.</a:t>
            </a:r>
            <a:endParaRPr altLang="zh-CN" dirty="0" sz="1200" lang="en-US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7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221127" y="4374498"/>
            <a:ext cx="3484880" cy="574041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altLang="zh-CN" dirty="0" sz="3200" lang="en-US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Si </a:t>
            </a:r>
            <a:r>
              <a:rPr altLang="zh-CN" dirty="0" sz="3200" lang="en-US" err="1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Chuan</a:t>
            </a:r>
            <a:r>
              <a:rPr altLang="zh-CN" dirty="0" sz="3200" lang="en-US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Fei </a:t>
            </a:r>
            <a:r>
              <a:rPr altLang="zh-CN" dirty="0" sz="3200" lang="en-US" err="1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Gege</a:t>
            </a:r>
            <a:endParaRPr altLang="en-US" dirty="0" sz="4000" lang="zh-CN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7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618479" y="2628703"/>
            <a:ext cx="955042" cy="808112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15" y="19636"/>
                </a:moveTo>
                <a:lnTo>
                  <a:pt x="14123" y="19636"/>
                </a:lnTo>
                <a:lnTo>
                  <a:pt x="14123" y="10309"/>
                </a:lnTo>
                <a:lnTo>
                  <a:pt x="7892" y="10309"/>
                </a:lnTo>
                <a:lnTo>
                  <a:pt x="7892" y="19636"/>
                </a:lnTo>
                <a:lnTo>
                  <a:pt x="4985" y="19636"/>
                </a:lnTo>
                <a:lnTo>
                  <a:pt x="4985" y="7364"/>
                </a:lnTo>
                <a:lnTo>
                  <a:pt x="10800" y="2454"/>
                </a:lnTo>
                <a:lnTo>
                  <a:pt x="16615" y="7364"/>
                </a:lnTo>
                <a:cubicBezTo>
                  <a:pt x="16615" y="7364"/>
                  <a:pt x="16615" y="19636"/>
                  <a:pt x="16615" y="19636"/>
                </a:cubicBezTo>
                <a:close/>
                <a:moveTo>
                  <a:pt x="12462" y="19636"/>
                </a:moveTo>
                <a:lnTo>
                  <a:pt x="9554" y="19636"/>
                </a:lnTo>
                <a:lnTo>
                  <a:pt x="9554" y="12273"/>
                </a:lnTo>
                <a:lnTo>
                  <a:pt x="12462" y="12273"/>
                </a:lnTo>
                <a:cubicBezTo>
                  <a:pt x="12462" y="12273"/>
                  <a:pt x="12462" y="19636"/>
                  <a:pt x="12462" y="19636"/>
                </a:cubicBezTo>
                <a:close/>
                <a:moveTo>
                  <a:pt x="17031" y="5400"/>
                </a:moveTo>
                <a:lnTo>
                  <a:pt x="17031" y="982"/>
                </a:lnTo>
                <a:lnTo>
                  <a:pt x="15369" y="982"/>
                </a:lnTo>
                <a:lnTo>
                  <a:pt x="15369" y="3927"/>
                </a:lnTo>
                <a:lnTo>
                  <a:pt x="10800" y="0"/>
                </a:lnTo>
                <a:lnTo>
                  <a:pt x="0" y="9327"/>
                </a:lnTo>
                <a:lnTo>
                  <a:pt x="831" y="10800"/>
                </a:lnTo>
                <a:lnTo>
                  <a:pt x="3323" y="8836"/>
                </a:lnTo>
                <a:lnTo>
                  <a:pt x="3323" y="21600"/>
                </a:lnTo>
                <a:lnTo>
                  <a:pt x="18277" y="21600"/>
                </a:lnTo>
                <a:lnTo>
                  <a:pt x="18277" y="8836"/>
                </a:lnTo>
                <a:lnTo>
                  <a:pt x="20769" y="10800"/>
                </a:lnTo>
                <a:lnTo>
                  <a:pt x="21600" y="9327"/>
                </a:lnTo>
                <a:cubicBezTo>
                  <a:pt x="21600" y="9327"/>
                  <a:pt x="17031" y="5400"/>
                  <a:pt x="17031" y="540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anchor="ctr" bIns="35719" lIns="35719" rIns="35719" tIns="35719"/>
          <a:p>
            <a:pPr defTabSz="228600">
              <a:defRPr sz="3000">
                <a:solidFill>
                  <a:srgbClr val="FFFFFF"/>
                </a:solidFill>
                <a:effectLst>
                  <a:outerShdw blurRad="38100" dir="5400000" dist="127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2000">
        <p14:prism dir="u" isContent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46262" y="269454"/>
            <a:ext cx="2151380" cy="447040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altLang="zh-CN" dirty="0" sz="2400" lang="en-US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Impression Fly</a:t>
            </a:r>
            <a:endParaRPr altLang="zh-CN" dirty="0" sz="2400" lang="en-US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6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104878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4878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4878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4878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5309319" y="2069591"/>
            <a:ext cx="1573360" cy="1532129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78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021838" y="3925073"/>
            <a:ext cx="8148322" cy="454660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30000"/>
              </a:lnSpc>
            </a:pPr>
            <a:r>
              <a:rPr altLang="zh-CN" dirty="0" sz="1050" lang="de-DE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Fly Impression Design ist ein professionelles, auf Grafik, Büro und Fotografie spezialisiertes Werbegestaltungsstudio, das 2016 gegründet wurde und sich mit einem hochkarätigen Design-Team am Markt etabliert hat und in Zukunft noch exquisitere Arbeiten produzieren wird.</a:t>
            </a:r>
            <a:endParaRPr altLang="zh-CN" dirty="0" sz="1050" lang="de-DE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8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768681" y="4627125"/>
            <a:ext cx="2481580" cy="510540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altLang="zh-CN" dirty="0" sz="2800" lang="en-US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Impression Fly</a:t>
            </a:r>
            <a:endParaRPr altLang="zh-CN" dirty="0" sz="2000" lang="en-US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2000">
        <p14:prism dir="u" isContent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46262" y="269454"/>
            <a:ext cx="2151380" cy="447040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altLang="zh-CN" dirty="0" sz="2400" lang="en-US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Impression Fly</a:t>
            </a:r>
            <a:endParaRPr altLang="zh-CN" dirty="0" sz="2400" lang="en-US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8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104878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4878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4879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4879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EditPoints="1"/>
          </p:cNvSpPr>
          <p:nvPr/>
        </p:nvSpPr>
        <p:spPr bwMode="auto">
          <a:xfrm>
            <a:off x="4245690" y="1956320"/>
            <a:ext cx="3700619" cy="3696780"/>
          </a:xfrm>
          <a:custGeom>
            <a:avLst/>
            <a:gdLst>
              <a:gd name="T0" fmla="*/ 870 w 935"/>
              <a:gd name="T1" fmla="*/ 608 h 935"/>
              <a:gd name="T2" fmla="*/ 870 w 935"/>
              <a:gd name="T3" fmla="*/ 608 h 935"/>
              <a:gd name="T4" fmla="*/ 806 w 935"/>
              <a:gd name="T5" fmla="*/ 468 h 935"/>
              <a:gd name="T6" fmla="*/ 870 w 935"/>
              <a:gd name="T7" fmla="*/ 327 h 935"/>
              <a:gd name="T8" fmla="*/ 870 w 935"/>
              <a:gd name="T9" fmla="*/ 327 h 935"/>
              <a:gd name="T10" fmla="*/ 935 w 935"/>
              <a:gd name="T11" fmla="*/ 186 h 935"/>
              <a:gd name="T12" fmla="*/ 750 w 935"/>
              <a:gd name="T13" fmla="*/ 0 h 935"/>
              <a:gd name="T14" fmla="*/ 608 w 935"/>
              <a:gd name="T15" fmla="*/ 65 h 935"/>
              <a:gd name="T16" fmla="*/ 608 w 935"/>
              <a:gd name="T17" fmla="*/ 65 h 935"/>
              <a:gd name="T18" fmla="*/ 468 w 935"/>
              <a:gd name="T19" fmla="*/ 129 h 935"/>
              <a:gd name="T20" fmla="*/ 328 w 935"/>
              <a:gd name="T21" fmla="*/ 65 h 935"/>
              <a:gd name="T22" fmla="*/ 328 w 935"/>
              <a:gd name="T23" fmla="*/ 65 h 935"/>
              <a:gd name="T24" fmla="*/ 186 w 935"/>
              <a:gd name="T25" fmla="*/ 0 h 935"/>
              <a:gd name="T26" fmla="*/ 0 w 935"/>
              <a:gd name="T27" fmla="*/ 186 h 935"/>
              <a:gd name="T28" fmla="*/ 66 w 935"/>
              <a:gd name="T29" fmla="*/ 327 h 935"/>
              <a:gd name="T30" fmla="*/ 66 w 935"/>
              <a:gd name="T31" fmla="*/ 327 h 935"/>
              <a:gd name="T32" fmla="*/ 130 w 935"/>
              <a:gd name="T33" fmla="*/ 468 h 935"/>
              <a:gd name="T34" fmla="*/ 66 w 935"/>
              <a:gd name="T35" fmla="*/ 608 h 935"/>
              <a:gd name="T36" fmla="*/ 66 w 935"/>
              <a:gd name="T37" fmla="*/ 608 h 935"/>
              <a:gd name="T38" fmla="*/ 0 w 935"/>
              <a:gd name="T39" fmla="*/ 749 h 935"/>
              <a:gd name="T40" fmla="*/ 186 w 935"/>
              <a:gd name="T41" fmla="*/ 935 h 935"/>
              <a:gd name="T42" fmla="*/ 328 w 935"/>
              <a:gd name="T43" fmla="*/ 870 h 935"/>
              <a:gd name="T44" fmla="*/ 328 w 935"/>
              <a:gd name="T45" fmla="*/ 870 h 935"/>
              <a:gd name="T46" fmla="*/ 468 w 935"/>
              <a:gd name="T47" fmla="*/ 806 h 935"/>
              <a:gd name="T48" fmla="*/ 608 w 935"/>
              <a:gd name="T49" fmla="*/ 870 h 935"/>
              <a:gd name="T50" fmla="*/ 608 w 935"/>
              <a:gd name="T51" fmla="*/ 870 h 935"/>
              <a:gd name="T52" fmla="*/ 750 w 935"/>
              <a:gd name="T53" fmla="*/ 935 h 935"/>
              <a:gd name="T54" fmla="*/ 935 w 935"/>
              <a:gd name="T55" fmla="*/ 749 h 935"/>
              <a:gd name="T56" fmla="*/ 870 w 935"/>
              <a:gd name="T57" fmla="*/ 608 h 935"/>
              <a:gd name="T58" fmla="*/ 468 w 935"/>
              <a:gd name="T59" fmla="*/ 681 h 935"/>
              <a:gd name="T60" fmla="*/ 255 w 935"/>
              <a:gd name="T61" fmla="*/ 468 h 935"/>
              <a:gd name="T62" fmla="*/ 468 w 935"/>
              <a:gd name="T63" fmla="*/ 255 h 935"/>
              <a:gd name="T64" fmla="*/ 681 w 935"/>
              <a:gd name="T65" fmla="*/ 468 h 935"/>
              <a:gd name="T66" fmla="*/ 468 w 935"/>
              <a:gd name="T67" fmla="*/ 681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35" h="935">
                <a:moveTo>
                  <a:pt x="870" y="608"/>
                </a:moveTo>
                <a:cubicBezTo>
                  <a:pt x="870" y="608"/>
                  <a:pt x="870" y="608"/>
                  <a:pt x="870" y="608"/>
                </a:cubicBezTo>
                <a:cubicBezTo>
                  <a:pt x="831" y="574"/>
                  <a:pt x="806" y="524"/>
                  <a:pt x="806" y="468"/>
                </a:cubicBezTo>
                <a:cubicBezTo>
                  <a:pt x="806" y="412"/>
                  <a:pt x="831" y="362"/>
                  <a:pt x="870" y="327"/>
                </a:cubicBezTo>
                <a:cubicBezTo>
                  <a:pt x="870" y="327"/>
                  <a:pt x="870" y="327"/>
                  <a:pt x="870" y="327"/>
                </a:cubicBezTo>
                <a:cubicBezTo>
                  <a:pt x="910" y="293"/>
                  <a:pt x="935" y="243"/>
                  <a:pt x="935" y="186"/>
                </a:cubicBezTo>
                <a:cubicBezTo>
                  <a:pt x="935" y="83"/>
                  <a:pt x="852" y="0"/>
                  <a:pt x="750" y="0"/>
                </a:cubicBezTo>
                <a:cubicBezTo>
                  <a:pt x="693" y="0"/>
                  <a:pt x="642" y="25"/>
                  <a:pt x="608" y="65"/>
                </a:cubicBezTo>
                <a:cubicBezTo>
                  <a:pt x="608" y="65"/>
                  <a:pt x="608" y="65"/>
                  <a:pt x="608" y="65"/>
                </a:cubicBezTo>
                <a:cubicBezTo>
                  <a:pt x="574" y="105"/>
                  <a:pt x="524" y="129"/>
                  <a:pt x="468" y="129"/>
                </a:cubicBezTo>
                <a:cubicBezTo>
                  <a:pt x="412" y="129"/>
                  <a:pt x="362" y="105"/>
                  <a:pt x="328" y="65"/>
                </a:cubicBezTo>
                <a:cubicBezTo>
                  <a:pt x="328" y="65"/>
                  <a:pt x="328" y="65"/>
                  <a:pt x="328" y="65"/>
                </a:cubicBezTo>
                <a:cubicBezTo>
                  <a:pt x="294" y="25"/>
                  <a:pt x="243" y="0"/>
                  <a:pt x="186" y="0"/>
                </a:cubicBezTo>
                <a:cubicBezTo>
                  <a:pt x="83" y="0"/>
                  <a:pt x="0" y="83"/>
                  <a:pt x="0" y="186"/>
                </a:cubicBezTo>
                <a:cubicBezTo>
                  <a:pt x="0" y="243"/>
                  <a:pt x="26" y="293"/>
                  <a:pt x="66" y="327"/>
                </a:cubicBezTo>
                <a:cubicBezTo>
                  <a:pt x="66" y="327"/>
                  <a:pt x="66" y="327"/>
                  <a:pt x="66" y="327"/>
                </a:cubicBezTo>
                <a:cubicBezTo>
                  <a:pt x="105" y="362"/>
                  <a:pt x="130" y="412"/>
                  <a:pt x="130" y="468"/>
                </a:cubicBezTo>
                <a:cubicBezTo>
                  <a:pt x="130" y="524"/>
                  <a:pt x="105" y="574"/>
                  <a:pt x="66" y="608"/>
                </a:cubicBezTo>
                <a:cubicBezTo>
                  <a:pt x="66" y="608"/>
                  <a:pt x="66" y="608"/>
                  <a:pt x="66" y="608"/>
                </a:cubicBezTo>
                <a:cubicBezTo>
                  <a:pt x="26" y="642"/>
                  <a:pt x="0" y="693"/>
                  <a:pt x="0" y="749"/>
                </a:cubicBezTo>
                <a:cubicBezTo>
                  <a:pt x="0" y="852"/>
                  <a:pt x="83" y="935"/>
                  <a:pt x="186" y="935"/>
                </a:cubicBezTo>
                <a:cubicBezTo>
                  <a:pt x="243" y="935"/>
                  <a:pt x="294" y="910"/>
                  <a:pt x="328" y="870"/>
                </a:cubicBezTo>
                <a:cubicBezTo>
                  <a:pt x="328" y="870"/>
                  <a:pt x="328" y="870"/>
                  <a:pt x="328" y="870"/>
                </a:cubicBezTo>
                <a:cubicBezTo>
                  <a:pt x="362" y="831"/>
                  <a:pt x="412" y="806"/>
                  <a:pt x="468" y="806"/>
                </a:cubicBezTo>
                <a:cubicBezTo>
                  <a:pt x="524" y="806"/>
                  <a:pt x="574" y="831"/>
                  <a:pt x="608" y="870"/>
                </a:cubicBezTo>
                <a:cubicBezTo>
                  <a:pt x="608" y="870"/>
                  <a:pt x="608" y="870"/>
                  <a:pt x="608" y="870"/>
                </a:cubicBezTo>
                <a:cubicBezTo>
                  <a:pt x="642" y="910"/>
                  <a:pt x="693" y="935"/>
                  <a:pt x="750" y="935"/>
                </a:cubicBezTo>
                <a:cubicBezTo>
                  <a:pt x="852" y="935"/>
                  <a:pt x="935" y="852"/>
                  <a:pt x="935" y="749"/>
                </a:cubicBezTo>
                <a:cubicBezTo>
                  <a:pt x="935" y="693"/>
                  <a:pt x="910" y="642"/>
                  <a:pt x="870" y="608"/>
                </a:cubicBezTo>
                <a:close/>
                <a:moveTo>
                  <a:pt x="468" y="681"/>
                </a:moveTo>
                <a:cubicBezTo>
                  <a:pt x="350" y="681"/>
                  <a:pt x="255" y="585"/>
                  <a:pt x="255" y="468"/>
                </a:cubicBezTo>
                <a:cubicBezTo>
                  <a:pt x="255" y="350"/>
                  <a:pt x="350" y="255"/>
                  <a:pt x="468" y="255"/>
                </a:cubicBezTo>
                <a:cubicBezTo>
                  <a:pt x="585" y="255"/>
                  <a:pt x="681" y="350"/>
                  <a:pt x="681" y="468"/>
                </a:cubicBezTo>
                <a:cubicBezTo>
                  <a:pt x="681" y="585"/>
                  <a:pt x="585" y="681"/>
                  <a:pt x="468" y="681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79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6675661" y="4393968"/>
            <a:ext cx="1072950" cy="1071030"/>
          </a:xfrm>
          <a:prstGeom prst="ellipse"/>
          <a:solidFill>
            <a:srgbClr val="0B364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79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6675661" y="2167455"/>
            <a:ext cx="1072950" cy="1067191"/>
          </a:xfrm>
          <a:prstGeom prst="ellipse"/>
          <a:solidFill>
            <a:srgbClr val="0B364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79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4447228" y="4393968"/>
            <a:ext cx="1069110" cy="1071030"/>
          </a:xfrm>
          <a:prstGeom prst="ellipse"/>
          <a:solidFill>
            <a:srgbClr val="0B364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79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4447228" y="2167455"/>
            <a:ext cx="1069110" cy="1067191"/>
          </a:xfrm>
          <a:prstGeom prst="ellipse"/>
          <a:solidFill>
            <a:srgbClr val="0B364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79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7002924" y="2544141"/>
            <a:ext cx="418424" cy="313818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12" y="16819"/>
                </a:moveTo>
                <a:lnTo>
                  <a:pt x="14699" y="10799"/>
                </a:lnTo>
                <a:lnTo>
                  <a:pt x="19812" y="5094"/>
                </a:lnTo>
                <a:cubicBezTo>
                  <a:pt x="19812" y="5094"/>
                  <a:pt x="19812" y="16819"/>
                  <a:pt x="19812" y="16819"/>
                </a:cubicBezTo>
                <a:close/>
                <a:moveTo>
                  <a:pt x="2566" y="19183"/>
                </a:moveTo>
                <a:lnTo>
                  <a:pt x="8361" y="12256"/>
                </a:lnTo>
                <a:lnTo>
                  <a:pt x="10800" y="14690"/>
                </a:lnTo>
                <a:lnTo>
                  <a:pt x="13240" y="12256"/>
                </a:lnTo>
                <a:lnTo>
                  <a:pt x="19034" y="19183"/>
                </a:lnTo>
                <a:cubicBezTo>
                  <a:pt x="19034" y="19183"/>
                  <a:pt x="2566" y="19183"/>
                  <a:pt x="2566" y="19183"/>
                </a:cubicBezTo>
                <a:close/>
                <a:moveTo>
                  <a:pt x="1788" y="5094"/>
                </a:moveTo>
                <a:lnTo>
                  <a:pt x="6901" y="10799"/>
                </a:lnTo>
                <a:lnTo>
                  <a:pt x="1788" y="16819"/>
                </a:lnTo>
                <a:cubicBezTo>
                  <a:pt x="1788" y="16819"/>
                  <a:pt x="1788" y="5094"/>
                  <a:pt x="1788" y="5094"/>
                </a:cubicBezTo>
                <a:close/>
                <a:moveTo>
                  <a:pt x="19362" y="2417"/>
                </a:moveTo>
                <a:lnTo>
                  <a:pt x="10800" y="11744"/>
                </a:lnTo>
                <a:lnTo>
                  <a:pt x="2238" y="2417"/>
                </a:lnTo>
                <a:cubicBezTo>
                  <a:pt x="2238" y="2417"/>
                  <a:pt x="19362" y="2417"/>
                  <a:pt x="19362" y="2417"/>
                </a:cubicBez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79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829234" y="4728990"/>
            <a:ext cx="305100" cy="400988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63" y="15026"/>
                </a:moveTo>
                <a:lnTo>
                  <a:pt x="10491" y="18313"/>
                </a:lnTo>
                <a:lnTo>
                  <a:pt x="10491" y="12209"/>
                </a:lnTo>
                <a:cubicBezTo>
                  <a:pt x="10491" y="12209"/>
                  <a:pt x="16663" y="15026"/>
                  <a:pt x="16663" y="15026"/>
                </a:cubicBezTo>
                <a:close/>
                <a:moveTo>
                  <a:pt x="10491" y="3287"/>
                </a:moveTo>
                <a:lnTo>
                  <a:pt x="16663" y="6574"/>
                </a:lnTo>
                <a:lnTo>
                  <a:pt x="10491" y="9391"/>
                </a:lnTo>
                <a:cubicBezTo>
                  <a:pt x="10491" y="9391"/>
                  <a:pt x="10491" y="3287"/>
                  <a:pt x="10491" y="3287"/>
                </a:cubicBezTo>
                <a:close/>
                <a:moveTo>
                  <a:pt x="21600" y="6574"/>
                </a:moveTo>
                <a:lnTo>
                  <a:pt x="8023" y="0"/>
                </a:lnTo>
                <a:lnTo>
                  <a:pt x="8023" y="8922"/>
                </a:lnTo>
                <a:lnTo>
                  <a:pt x="1234" y="5635"/>
                </a:lnTo>
                <a:lnTo>
                  <a:pt x="0" y="7043"/>
                </a:lnTo>
                <a:lnTo>
                  <a:pt x="7406" y="10800"/>
                </a:lnTo>
                <a:lnTo>
                  <a:pt x="0" y="14556"/>
                </a:lnTo>
                <a:lnTo>
                  <a:pt x="1234" y="15965"/>
                </a:lnTo>
                <a:lnTo>
                  <a:pt x="8023" y="12678"/>
                </a:lnTo>
                <a:lnTo>
                  <a:pt x="8023" y="21600"/>
                </a:lnTo>
                <a:lnTo>
                  <a:pt x="21600" y="15026"/>
                </a:lnTo>
                <a:lnTo>
                  <a:pt x="12343" y="10800"/>
                </a:lnTo>
                <a:cubicBezTo>
                  <a:pt x="12343" y="10800"/>
                  <a:pt x="21600" y="6574"/>
                  <a:pt x="21600" y="6574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79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768215" y="2517991"/>
            <a:ext cx="427138" cy="366118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10" y="11829"/>
                </a:moveTo>
                <a:cubicBezTo>
                  <a:pt x="16919" y="11829"/>
                  <a:pt x="17633" y="10996"/>
                  <a:pt x="17633" y="10286"/>
                </a:cubicBezTo>
                <a:cubicBezTo>
                  <a:pt x="17633" y="9576"/>
                  <a:pt x="16919" y="8743"/>
                  <a:pt x="16310" y="8743"/>
                </a:cubicBezTo>
                <a:cubicBezTo>
                  <a:pt x="15702" y="8743"/>
                  <a:pt x="14988" y="9576"/>
                  <a:pt x="14988" y="10286"/>
                </a:cubicBezTo>
                <a:cubicBezTo>
                  <a:pt x="14988" y="10996"/>
                  <a:pt x="15702" y="11829"/>
                  <a:pt x="16310" y="11829"/>
                </a:cubicBezTo>
                <a:close/>
                <a:moveTo>
                  <a:pt x="19837" y="19543"/>
                </a:moveTo>
                <a:lnTo>
                  <a:pt x="1763" y="19543"/>
                </a:lnTo>
                <a:lnTo>
                  <a:pt x="1763" y="6171"/>
                </a:lnTo>
                <a:lnTo>
                  <a:pt x="5290" y="6171"/>
                </a:lnTo>
                <a:lnTo>
                  <a:pt x="6612" y="2057"/>
                </a:lnTo>
                <a:lnTo>
                  <a:pt x="13224" y="2057"/>
                </a:lnTo>
                <a:lnTo>
                  <a:pt x="14547" y="6171"/>
                </a:lnTo>
                <a:lnTo>
                  <a:pt x="19837" y="6171"/>
                </a:lnTo>
                <a:cubicBezTo>
                  <a:pt x="19837" y="6171"/>
                  <a:pt x="19837" y="19543"/>
                  <a:pt x="19837" y="19543"/>
                </a:cubicBezTo>
                <a:close/>
                <a:moveTo>
                  <a:pt x="15869" y="4114"/>
                </a:moveTo>
                <a:lnTo>
                  <a:pt x="14547" y="0"/>
                </a:lnTo>
                <a:lnTo>
                  <a:pt x="5290" y="0"/>
                </a:lnTo>
                <a:lnTo>
                  <a:pt x="3967" y="4114"/>
                </a:lnTo>
                <a:lnTo>
                  <a:pt x="0" y="4114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114"/>
                </a:lnTo>
                <a:cubicBezTo>
                  <a:pt x="21600" y="4114"/>
                  <a:pt x="15869" y="4114"/>
                  <a:pt x="15869" y="4114"/>
                </a:cubicBezTo>
                <a:close/>
                <a:moveTo>
                  <a:pt x="8816" y="15429"/>
                </a:moveTo>
                <a:cubicBezTo>
                  <a:pt x="7358" y="15429"/>
                  <a:pt x="6171" y="14044"/>
                  <a:pt x="6171" y="12343"/>
                </a:cubicBezTo>
                <a:cubicBezTo>
                  <a:pt x="6171" y="10641"/>
                  <a:pt x="7358" y="9257"/>
                  <a:pt x="8816" y="9257"/>
                </a:cubicBezTo>
                <a:cubicBezTo>
                  <a:pt x="10275" y="9257"/>
                  <a:pt x="11461" y="10641"/>
                  <a:pt x="11461" y="12343"/>
                </a:cubicBezTo>
                <a:cubicBezTo>
                  <a:pt x="11461" y="14044"/>
                  <a:pt x="10275" y="15429"/>
                  <a:pt x="8816" y="15429"/>
                </a:cubicBezTo>
                <a:close/>
                <a:moveTo>
                  <a:pt x="8816" y="7200"/>
                </a:moveTo>
                <a:cubicBezTo>
                  <a:pt x="6386" y="7200"/>
                  <a:pt x="4408" y="9507"/>
                  <a:pt x="4408" y="12343"/>
                </a:cubicBezTo>
                <a:cubicBezTo>
                  <a:pt x="4408" y="15179"/>
                  <a:pt x="6386" y="17486"/>
                  <a:pt x="8816" y="17486"/>
                </a:cubicBezTo>
                <a:cubicBezTo>
                  <a:pt x="11247" y="17486"/>
                  <a:pt x="13224" y="15179"/>
                  <a:pt x="13224" y="12343"/>
                </a:cubicBezTo>
                <a:cubicBezTo>
                  <a:pt x="13224" y="9507"/>
                  <a:pt x="11247" y="7200"/>
                  <a:pt x="8816" y="720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79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7037793" y="4720273"/>
            <a:ext cx="348686" cy="418422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40" y="9000"/>
                </a:moveTo>
                <a:lnTo>
                  <a:pt x="14040" y="10800"/>
                </a:lnTo>
                <a:lnTo>
                  <a:pt x="19440" y="10800"/>
                </a:lnTo>
                <a:lnTo>
                  <a:pt x="19440" y="19800"/>
                </a:lnTo>
                <a:lnTo>
                  <a:pt x="2160" y="19800"/>
                </a:lnTo>
                <a:lnTo>
                  <a:pt x="2160" y="10800"/>
                </a:lnTo>
                <a:lnTo>
                  <a:pt x="7560" y="10800"/>
                </a:lnTo>
                <a:lnTo>
                  <a:pt x="7560" y="9000"/>
                </a:lnTo>
                <a:lnTo>
                  <a:pt x="0" y="9000"/>
                </a:lnTo>
                <a:lnTo>
                  <a:pt x="0" y="21597"/>
                </a:lnTo>
                <a:lnTo>
                  <a:pt x="21600" y="21600"/>
                </a:lnTo>
                <a:lnTo>
                  <a:pt x="21600" y="9000"/>
                </a:lnTo>
                <a:cubicBezTo>
                  <a:pt x="21600" y="9000"/>
                  <a:pt x="14040" y="9000"/>
                  <a:pt x="14040" y="9000"/>
                </a:cubicBezTo>
                <a:close/>
                <a:moveTo>
                  <a:pt x="9720" y="3600"/>
                </a:moveTo>
                <a:lnTo>
                  <a:pt x="9720" y="13950"/>
                </a:lnTo>
                <a:lnTo>
                  <a:pt x="11880" y="13950"/>
                </a:lnTo>
                <a:lnTo>
                  <a:pt x="11880" y="3600"/>
                </a:lnTo>
                <a:lnTo>
                  <a:pt x="16200" y="7200"/>
                </a:lnTo>
                <a:lnTo>
                  <a:pt x="17820" y="5850"/>
                </a:lnTo>
                <a:lnTo>
                  <a:pt x="10800" y="0"/>
                </a:lnTo>
                <a:lnTo>
                  <a:pt x="3780" y="5850"/>
                </a:lnTo>
                <a:lnTo>
                  <a:pt x="5400" y="7200"/>
                </a:lnTo>
                <a:cubicBezTo>
                  <a:pt x="5400" y="7200"/>
                  <a:pt x="9720" y="3600"/>
                  <a:pt x="9720" y="360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80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287143" y="1950241"/>
            <a:ext cx="1313181" cy="358141"/>
          </a:xfrm>
          <a:prstGeom prst="rect"/>
          <a:noFill/>
        </p:spPr>
        <p:txBody>
          <a:bodyPr rtlCol="0" wrap="none">
            <a:spAutoFit/>
          </a:bodyPr>
          <a:p>
            <a:r>
              <a:rPr altLang="zh-CN" dirty="0" lang="en-US" err="1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Dein</a:t>
            </a:r>
            <a:r>
              <a:rPr altLang="zh-CN" dirty="0" lang="en-US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Name</a:t>
            </a:r>
            <a:endParaRPr altLang="zh-CN" dirty="0" lang="en-US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0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287143" y="2319573"/>
            <a:ext cx="3040912" cy="454660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30000"/>
              </a:lnSpc>
            </a:pPr>
            <a:r>
              <a:rPr altLang="zh-CN" dirty="0" sz="1050" lang="de-DE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Fly Impression Design ist ein professionelles Werbe-Design-Studio, wurde auf dem Markt basiert.</a:t>
            </a:r>
            <a:endParaRPr altLang="zh-CN" dirty="0" sz="1050" lang="de-DE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0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287143" y="4581716"/>
            <a:ext cx="1313181" cy="358140"/>
          </a:xfrm>
          <a:prstGeom prst="rect"/>
          <a:noFill/>
        </p:spPr>
        <p:txBody>
          <a:bodyPr rtlCol="0" wrap="none">
            <a:spAutoFit/>
          </a:bodyPr>
          <a:p>
            <a:r>
              <a:rPr altLang="zh-CN" dirty="0" lang="en-US" err="1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Dein</a:t>
            </a:r>
            <a:r>
              <a:rPr altLang="zh-CN" dirty="0" lang="en-US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Name</a:t>
            </a:r>
            <a:endParaRPr altLang="zh-CN" dirty="0" lang="en-US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0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287143" y="4951048"/>
            <a:ext cx="3040912" cy="454661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30000"/>
              </a:lnSpc>
            </a:pPr>
            <a:r>
              <a:rPr altLang="zh-CN" dirty="0" sz="1050" lang="de-DE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Fly Impression Design ist ein professionelles Werbe-Design-Studio, wurde auf dem Markt basiert.</a:t>
            </a:r>
            <a:endParaRPr altLang="zh-CN" dirty="0" sz="1050" lang="de-DE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0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63945" y="1950241"/>
            <a:ext cx="1313180" cy="358141"/>
          </a:xfrm>
          <a:prstGeom prst="rect"/>
          <a:noFill/>
        </p:spPr>
        <p:txBody>
          <a:bodyPr rtlCol="0" wrap="none">
            <a:spAutoFit/>
          </a:bodyPr>
          <a:p>
            <a:r>
              <a:rPr altLang="zh-CN" dirty="0" lang="en-US" err="1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Dein</a:t>
            </a:r>
            <a:r>
              <a:rPr altLang="zh-CN" dirty="0" lang="en-US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Name</a:t>
            </a:r>
            <a:endParaRPr altLang="zh-CN" dirty="0" lang="en-US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0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63945" y="2319573"/>
            <a:ext cx="3040912" cy="454660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30000"/>
              </a:lnSpc>
            </a:pPr>
            <a:r>
              <a:rPr altLang="zh-CN" dirty="0" sz="1050" lang="de-DE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Fly Impression Design ist ein professionelles Werbe-Design-Studio, wurde auf dem Markt basiert.</a:t>
            </a:r>
            <a:endParaRPr altLang="zh-CN" dirty="0" sz="1050" lang="de-DE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0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63945" y="4581716"/>
            <a:ext cx="1313180" cy="358140"/>
          </a:xfrm>
          <a:prstGeom prst="rect"/>
          <a:noFill/>
        </p:spPr>
        <p:txBody>
          <a:bodyPr rtlCol="0" wrap="none">
            <a:spAutoFit/>
          </a:bodyPr>
          <a:p>
            <a:r>
              <a:rPr altLang="zh-CN" dirty="0" lang="en-US" err="1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Dein</a:t>
            </a:r>
            <a:r>
              <a:rPr altLang="zh-CN" dirty="0" lang="en-US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 Name</a:t>
            </a:r>
            <a:endParaRPr altLang="zh-CN" dirty="0" lang="en-US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0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63945" y="4951048"/>
            <a:ext cx="3040912" cy="454661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30000"/>
              </a:lnSpc>
            </a:pPr>
            <a:r>
              <a:rPr altLang="zh-CN" dirty="0" sz="1050" lang="de-DE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Fly Impression Design ist ein professionelles Werbe-Design-Studio, wurde auf dem Markt basiert.</a:t>
            </a:r>
            <a:endParaRPr altLang="zh-CN" dirty="0" sz="1050" lang="de-DE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2000">
        <p14:prism dir="u" isContent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483360" y="-1377072"/>
            <a:ext cx="4622799" cy="450166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1200" kumimoji="0" lang="zh-CN" noProof="0" normalizeH="0" spc="0" strike="noStrike" u="none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80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8138161" y="2842968"/>
            <a:ext cx="5537200" cy="539210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1200" kumimoji="0" lang="zh-CN" noProof="0" normalizeH="0" spc="0" strike="noStrike" u="none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8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631712" y="3365466"/>
            <a:ext cx="3726180" cy="396240"/>
          </a:xfrm>
          <a:prstGeom prst="rect"/>
          <a:noFill/>
        </p:spPr>
        <p:txBody>
          <a:bodyPr rtlCol="0"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2000" i="0" kern="1200" kumimoji="0" lang="de-DE" noProof="0" normalizeH="0" spc="0" strike="noStrike" u="none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Fly Beeindrucken Sie Ihren Titel</a:t>
            </a:r>
            <a:endParaRPr altLang="zh-CN" baseline="0" b="0" cap="none" dirty="0" sz="2000" i="0" kern="1200" kumimoji="0" lang="de-DE" noProof="0" normalizeH="0" spc="0" strike="noStrike" u="none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356827" y="3765576"/>
            <a:ext cx="4563946" cy="454660"/>
          </a:xfrm>
          <a:prstGeom prst="rect"/>
          <a:noFill/>
        </p:spPr>
        <p:txBody>
          <a:bodyPr rtlCol="0" wrap="square">
            <a:spAutoFit/>
          </a:bodyPr>
          <a:p>
            <a:pPr algn="ctr" defTabSz="914400" eaLnBrk="1" fontAlgn="auto" hangingPunct="1" indent="0" latinLnBrk="0" lvl="0" marL="0" marR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1050" i="0" kern="1200" kumimoji="0" lang="de-DE" noProof="0" normalizeH="0" spc="0" strike="noStrike" u="none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Vielen Dank für das Herunterladen von Unterstützung für Panzhihua City, Provinz Sichuan</a:t>
            </a:r>
            <a:endParaRPr altLang="zh-CN" baseline="0" b="0" cap="none" dirty="0" sz="1050" i="0" kern="1200" kumimoji="0" lang="de-DE" noProof="0" normalizeH="0" spc="0" strike="noStrike" u="none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348288" y="2657580"/>
            <a:ext cx="2418081" cy="688341"/>
          </a:xfrm>
          <a:prstGeom prst="rect"/>
          <a:noFill/>
        </p:spPr>
        <p:txBody>
          <a:bodyPr rtlCol="0" wrap="none">
            <a:spAutoFit/>
          </a:bodyPr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4000" i="0" kern="1200" kumimoji="0" lang="de-DE" noProof="0" normalizeH="0" spc="0" strike="noStrike" u="none">
                <a:ln>
                  <a:noFill/>
                </a:ln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 Four</a:t>
            </a:r>
            <a:endParaRPr altLang="zh-CN" baseline="0" b="0" cap="none" dirty="0" sz="4000" i="0" kern="1200" kumimoji="0" lang="de-DE" noProof="0" normalizeH="0" spc="0" strike="noStrike" u="none">
              <a:ln>
                <a:noFill/>
              </a:ln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0" name="组合 20"/>
          <p:cNvGrpSpPr/>
          <p:nvPr/>
        </p:nvGrpSpPr>
        <p:grpSpPr>
          <a:xfrm>
            <a:off x="5037935" y="4344639"/>
            <a:ext cx="1201730" cy="313041"/>
            <a:chOff x="5495135" y="872654"/>
            <a:chExt cx="1201730" cy="313041"/>
          </a:xfrm>
        </p:grpSpPr>
        <p:sp>
          <p:nvSpPr>
            <p:cNvPr id="10488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800" i="0" kern="1200" kumimoji="0" lang="zh-CN" noProof="0" normalizeH="0" spc="0" strike="noStrike" u="none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8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800" i="0" kern="1200" kumimoji="0" lang="zh-CN" noProof="0" normalizeH="0" spc="0" strike="noStrike" u="none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8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800" i="0" kern="1200" kumimoji="0" lang="zh-CN" noProof="0" normalizeH="0" spc="0" strike="noStrike" u="none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Tm="3000" p14:dur="2000">
        <p15:prstTrans prst="crush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46262" y="269454"/>
            <a:ext cx="2151380" cy="447040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altLang="zh-CN" dirty="0" sz="2400" lang="en-US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Impression Fly</a:t>
            </a:r>
            <a:endParaRPr altLang="zh-CN" dirty="0" sz="2400" lang="en-US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10488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488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488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488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275080" y="1862935"/>
            <a:ext cx="2707640" cy="3479044"/>
          </a:xfrm>
          <a:prstGeom prst="rect"/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8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2095500" y="4071927"/>
            <a:ext cx="1066800" cy="1066800"/>
          </a:xfrm>
          <a:prstGeom prst="ellipse"/>
          <a:solidFill>
            <a:srgbClr val="0B364C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8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792342" y="2424448"/>
            <a:ext cx="1673116" cy="338554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zh-CN" dirty="0" sz="1600" lang="en-US" err="1">
                <a:solidFill>
                  <a:srgbClr val="0B3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Dein</a:t>
            </a:r>
            <a:r>
              <a:rPr altLang="zh-CN" dirty="0" sz="1600" lang="en-US">
                <a:solidFill>
                  <a:srgbClr val="0B3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Name</a:t>
            </a:r>
            <a:endParaRPr altLang="zh-CN" dirty="0" sz="1600" lang="en-US">
              <a:solidFill>
                <a:srgbClr val="0B36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275080" y="2763002"/>
            <a:ext cx="2707640" cy="636270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30000"/>
              </a:lnSpc>
            </a:pPr>
            <a:r>
              <a:rPr altLang="zh-CN" dirty="0" sz="1050" lang="en-US">
                <a:solidFill>
                  <a:srgbClr val="0B3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Flying impression graphic design thank you for buying this template, we mainly engaged in various types of advertising graphic design. </a:t>
            </a:r>
            <a:endParaRPr altLang="zh-CN" dirty="0" sz="1050" lang="en-US">
              <a:solidFill>
                <a:srgbClr val="0B36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742180" y="1862935"/>
            <a:ext cx="2707640" cy="3479044"/>
          </a:xfrm>
          <a:prstGeom prst="rect"/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82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5562600" y="4071927"/>
            <a:ext cx="1066800" cy="1066800"/>
          </a:xfrm>
          <a:prstGeom prst="ellipse"/>
          <a:solidFill>
            <a:srgbClr val="0B364C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8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259442" y="2424448"/>
            <a:ext cx="1673116" cy="338554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zh-CN" dirty="0" sz="1600" lang="en-US" err="1">
                <a:solidFill>
                  <a:srgbClr val="0B3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Dein</a:t>
            </a:r>
            <a:r>
              <a:rPr altLang="zh-CN" dirty="0" sz="1600" lang="en-US">
                <a:solidFill>
                  <a:srgbClr val="0B3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Name</a:t>
            </a:r>
            <a:endParaRPr altLang="zh-CN" dirty="0" sz="1600" lang="en-US">
              <a:solidFill>
                <a:srgbClr val="0B36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742180" y="2763002"/>
            <a:ext cx="2707640" cy="636270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30000"/>
              </a:lnSpc>
            </a:pPr>
            <a:r>
              <a:rPr altLang="zh-CN" dirty="0" sz="1050" lang="en-US">
                <a:solidFill>
                  <a:srgbClr val="0B3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Flying impression graphic design thank you for buying this template, we mainly engaged in various types of advertising graphic design. </a:t>
            </a:r>
            <a:endParaRPr altLang="zh-CN" dirty="0" sz="1050" lang="en-US">
              <a:solidFill>
                <a:srgbClr val="0B36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2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8209280" y="1862935"/>
            <a:ext cx="2707640" cy="3479044"/>
          </a:xfrm>
          <a:prstGeom prst="rect"/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8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/>
        </p:nvSpPr>
        <p:spPr bwMode="auto">
          <a:xfrm>
            <a:off x="9029700" y="4071927"/>
            <a:ext cx="1066800" cy="1066800"/>
          </a:xfrm>
          <a:prstGeom prst="ellipse"/>
          <a:solidFill>
            <a:srgbClr val="0B364C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83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26542" y="2424448"/>
            <a:ext cx="1673116" cy="338554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zh-CN" dirty="0" sz="1600" lang="en-US" err="1">
                <a:solidFill>
                  <a:srgbClr val="0B3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Dein</a:t>
            </a:r>
            <a:r>
              <a:rPr altLang="zh-CN" dirty="0" sz="1600" lang="en-US">
                <a:solidFill>
                  <a:srgbClr val="0B3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Name</a:t>
            </a:r>
            <a:endParaRPr altLang="zh-CN" dirty="0" sz="1600" lang="en-US">
              <a:solidFill>
                <a:srgbClr val="0B36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209280" y="2763002"/>
            <a:ext cx="2707640" cy="636270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30000"/>
              </a:lnSpc>
            </a:pPr>
            <a:r>
              <a:rPr altLang="zh-CN" dirty="0" sz="1050" lang="en-US">
                <a:solidFill>
                  <a:srgbClr val="0B3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Flying impression graphic design thank you for buying this template, we mainly engaged in various types of advertising graphic design. </a:t>
            </a:r>
            <a:endParaRPr altLang="zh-CN" dirty="0" sz="1050" lang="en-US">
              <a:solidFill>
                <a:srgbClr val="0B36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3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9324966" y="4371913"/>
            <a:ext cx="476268" cy="466828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59" y="4172"/>
                </a:moveTo>
                <a:lnTo>
                  <a:pt x="15113" y="2508"/>
                </a:lnTo>
                <a:lnTo>
                  <a:pt x="19082" y="6426"/>
                </a:lnTo>
                <a:lnTo>
                  <a:pt x="17392" y="8127"/>
                </a:lnTo>
                <a:cubicBezTo>
                  <a:pt x="17392" y="8127"/>
                  <a:pt x="13459" y="4172"/>
                  <a:pt x="13459" y="4172"/>
                </a:cubicBezTo>
                <a:close/>
                <a:moveTo>
                  <a:pt x="6758" y="18819"/>
                </a:moveTo>
                <a:lnTo>
                  <a:pt x="2825" y="14865"/>
                </a:lnTo>
                <a:lnTo>
                  <a:pt x="12206" y="5432"/>
                </a:lnTo>
                <a:lnTo>
                  <a:pt x="16138" y="9387"/>
                </a:lnTo>
                <a:cubicBezTo>
                  <a:pt x="16138" y="9387"/>
                  <a:pt x="6758" y="18819"/>
                  <a:pt x="6758" y="18819"/>
                </a:cubicBezTo>
                <a:close/>
                <a:moveTo>
                  <a:pt x="1772" y="19818"/>
                </a:moveTo>
                <a:lnTo>
                  <a:pt x="1772" y="16326"/>
                </a:lnTo>
                <a:lnTo>
                  <a:pt x="5245" y="19818"/>
                </a:lnTo>
                <a:cubicBezTo>
                  <a:pt x="5245" y="19818"/>
                  <a:pt x="1772" y="19818"/>
                  <a:pt x="1772" y="19818"/>
                </a:cubicBezTo>
                <a:close/>
                <a:moveTo>
                  <a:pt x="15102" y="0"/>
                </a:moveTo>
                <a:lnTo>
                  <a:pt x="0" y="15185"/>
                </a:lnTo>
                <a:lnTo>
                  <a:pt x="0" y="21600"/>
                </a:lnTo>
                <a:lnTo>
                  <a:pt x="6498" y="21600"/>
                </a:lnTo>
                <a:lnTo>
                  <a:pt x="21600" y="6415"/>
                </a:lnTo>
                <a:cubicBezTo>
                  <a:pt x="21600" y="6415"/>
                  <a:pt x="15102" y="0"/>
                  <a:pt x="15102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83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2395580" y="4372007"/>
            <a:ext cx="466641" cy="46664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5300"/>
                </a:moveTo>
                <a:lnTo>
                  <a:pt x="13500" y="15300"/>
                </a:lnTo>
                <a:lnTo>
                  <a:pt x="13500" y="10350"/>
                </a:lnTo>
                <a:cubicBezTo>
                  <a:pt x="13500" y="8445"/>
                  <a:pt x="14831" y="6300"/>
                  <a:pt x="16650" y="6300"/>
                </a:cubicBezTo>
                <a:cubicBezTo>
                  <a:pt x="18469" y="6300"/>
                  <a:pt x="19800" y="8445"/>
                  <a:pt x="19800" y="10350"/>
                </a:cubicBezTo>
                <a:cubicBezTo>
                  <a:pt x="19800" y="10350"/>
                  <a:pt x="19800" y="15300"/>
                  <a:pt x="19800" y="15300"/>
                </a:cubicBezTo>
                <a:close/>
                <a:moveTo>
                  <a:pt x="11700" y="10350"/>
                </a:moveTo>
                <a:lnTo>
                  <a:pt x="11700" y="15300"/>
                </a:lnTo>
                <a:lnTo>
                  <a:pt x="1800" y="15300"/>
                </a:lnTo>
                <a:lnTo>
                  <a:pt x="1800" y="10800"/>
                </a:lnTo>
                <a:cubicBezTo>
                  <a:pt x="1800" y="8251"/>
                  <a:pt x="4042" y="6300"/>
                  <a:pt x="6750" y="6300"/>
                </a:cubicBezTo>
                <a:lnTo>
                  <a:pt x="7200" y="6300"/>
                </a:lnTo>
                <a:lnTo>
                  <a:pt x="7200" y="9450"/>
                </a:lnTo>
                <a:cubicBezTo>
                  <a:pt x="6659" y="9762"/>
                  <a:pt x="6300" y="10135"/>
                  <a:pt x="6300" y="10800"/>
                </a:cubicBezTo>
                <a:cubicBezTo>
                  <a:pt x="6300" y="11794"/>
                  <a:pt x="7055" y="12600"/>
                  <a:pt x="8058" y="12600"/>
                </a:cubicBezTo>
                <a:cubicBezTo>
                  <a:pt x="9061" y="12600"/>
                  <a:pt x="9900" y="11794"/>
                  <a:pt x="9900" y="10800"/>
                </a:cubicBezTo>
                <a:cubicBezTo>
                  <a:pt x="9900" y="10136"/>
                  <a:pt x="9540" y="9762"/>
                  <a:pt x="9000" y="9450"/>
                </a:cubicBezTo>
                <a:lnTo>
                  <a:pt x="9000" y="6300"/>
                </a:lnTo>
                <a:lnTo>
                  <a:pt x="13050" y="6300"/>
                </a:lnTo>
                <a:cubicBezTo>
                  <a:pt x="12147" y="7401"/>
                  <a:pt x="11700" y="8887"/>
                  <a:pt x="11700" y="10350"/>
                </a:cubicBezTo>
                <a:close/>
                <a:moveTo>
                  <a:pt x="16650" y="4500"/>
                </a:moveTo>
                <a:cubicBezTo>
                  <a:pt x="14686" y="4500"/>
                  <a:pt x="9000" y="4500"/>
                  <a:pt x="9000" y="4500"/>
                </a:cubicBezTo>
                <a:lnTo>
                  <a:pt x="9000" y="0"/>
                </a:lnTo>
                <a:lnTo>
                  <a:pt x="4950" y="0"/>
                </a:lnTo>
                <a:lnTo>
                  <a:pt x="4950" y="1800"/>
                </a:lnTo>
                <a:lnTo>
                  <a:pt x="7200" y="1800"/>
                </a:lnTo>
                <a:lnTo>
                  <a:pt x="7200" y="4500"/>
                </a:lnTo>
                <a:lnTo>
                  <a:pt x="6750" y="4500"/>
                </a:lnTo>
                <a:cubicBezTo>
                  <a:pt x="3040" y="4500"/>
                  <a:pt x="0" y="7258"/>
                  <a:pt x="0" y="10800"/>
                </a:cubicBezTo>
                <a:lnTo>
                  <a:pt x="0" y="17100"/>
                </a:lnTo>
                <a:lnTo>
                  <a:pt x="9900" y="17100"/>
                </a:lnTo>
                <a:lnTo>
                  <a:pt x="9900" y="21600"/>
                </a:lnTo>
                <a:lnTo>
                  <a:pt x="11690" y="21600"/>
                </a:lnTo>
                <a:lnTo>
                  <a:pt x="11690" y="17100"/>
                </a:lnTo>
                <a:lnTo>
                  <a:pt x="21600" y="17100"/>
                </a:lnTo>
                <a:lnTo>
                  <a:pt x="21600" y="10350"/>
                </a:lnTo>
                <a:cubicBezTo>
                  <a:pt x="21600" y="7455"/>
                  <a:pt x="19548" y="4500"/>
                  <a:pt x="16650" y="450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8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882123" y="4430337"/>
            <a:ext cx="427755" cy="34998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200"/>
                </a:moveTo>
                <a:lnTo>
                  <a:pt x="1964" y="19200"/>
                </a:lnTo>
                <a:lnTo>
                  <a:pt x="1964" y="10800"/>
                </a:lnTo>
                <a:lnTo>
                  <a:pt x="4909" y="10800"/>
                </a:lnTo>
                <a:cubicBezTo>
                  <a:pt x="5739" y="13930"/>
                  <a:pt x="7966" y="16200"/>
                  <a:pt x="10800" y="16200"/>
                </a:cubicBezTo>
                <a:cubicBezTo>
                  <a:pt x="13634" y="16200"/>
                  <a:pt x="15861" y="13930"/>
                  <a:pt x="16691" y="10800"/>
                </a:cubicBezTo>
                <a:lnTo>
                  <a:pt x="19636" y="10800"/>
                </a:lnTo>
                <a:cubicBezTo>
                  <a:pt x="19636" y="10800"/>
                  <a:pt x="19636" y="19200"/>
                  <a:pt x="19636" y="19200"/>
                </a:cubicBezTo>
                <a:close/>
                <a:moveTo>
                  <a:pt x="4418" y="2400"/>
                </a:moveTo>
                <a:lnTo>
                  <a:pt x="17182" y="2400"/>
                </a:lnTo>
                <a:lnTo>
                  <a:pt x="19145" y="8400"/>
                </a:lnTo>
                <a:lnTo>
                  <a:pt x="15218" y="8400"/>
                </a:lnTo>
                <a:cubicBezTo>
                  <a:pt x="15218" y="11382"/>
                  <a:pt x="13240" y="13800"/>
                  <a:pt x="10800" y="13800"/>
                </a:cubicBezTo>
                <a:cubicBezTo>
                  <a:pt x="8360" y="13800"/>
                  <a:pt x="6382" y="11382"/>
                  <a:pt x="6382" y="8400"/>
                </a:cubicBezTo>
                <a:lnTo>
                  <a:pt x="2455" y="8400"/>
                </a:lnTo>
                <a:cubicBezTo>
                  <a:pt x="2455" y="8400"/>
                  <a:pt x="4418" y="2400"/>
                  <a:pt x="4418" y="2400"/>
                </a:cubicBezTo>
                <a:close/>
                <a:moveTo>
                  <a:pt x="18655" y="0"/>
                </a:moveTo>
                <a:lnTo>
                  <a:pt x="2945" y="0"/>
                </a:lnTo>
                <a:lnTo>
                  <a:pt x="0" y="84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8400"/>
                </a:lnTo>
                <a:cubicBezTo>
                  <a:pt x="21600" y="8400"/>
                  <a:pt x="18655" y="0"/>
                  <a:pt x="18655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2000">
        <p14:prism dir="u" isContent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46262" y="269454"/>
            <a:ext cx="2151380" cy="447040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altLang="zh-CN" dirty="0" sz="2400" lang="en-US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Impression Fly</a:t>
            </a:r>
            <a:endParaRPr altLang="zh-CN" dirty="0" sz="2400" lang="en-US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4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104883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4883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4883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488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999179" y="1936679"/>
            <a:ext cx="7542027" cy="2349796"/>
          </a:xfrm>
          <a:prstGeom prst="rect"/>
          <a:blipFill>
            <a:blip xmlns:r="http://schemas.openxmlformats.org/officeDocument/2006/relationships" r:embed="rId1"/>
            <a:stretch>
              <a:fillRect t="-30000" b="-40000"/>
            </a:stretch>
          </a:blip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84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8541206" y="1936679"/>
            <a:ext cx="3650794" cy="2349796"/>
          </a:xfrm>
          <a:prstGeom prst="rect"/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84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9322087" y="2511413"/>
            <a:ext cx="1871980" cy="1170940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altLang="zh-CN" dirty="0" sz="7200" lang="en-US">
                <a:solidFill>
                  <a:srgbClr val="0B36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99%</a:t>
            </a:r>
            <a:endParaRPr altLang="en-US" dirty="0" sz="7200" lang="zh-CN">
              <a:solidFill>
                <a:srgbClr val="0B36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4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999179" y="4636638"/>
            <a:ext cx="3307081" cy="447040"/>
          </a:xfrm>
          <a:prstGeom prst="rect"/>
          <a:noFill/>
        </p:spPr>
        <p:txBody>
          <a:bodyPr rtlCol="0" wrap="none">
            <a:spAutoFit/>
          </a:bodyPr>
          <a:p>
            <a:r>
              <a:rPr altLang="zh-CN" dirty="0" sz="2400" lang="en-US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Impression Fly Sichuan</a:t>
            </a:r>
            <a:endParaRPr altLang="zh-CN" dirty="0" sz="2400" lang="en-US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4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999179" y="5099163"/>
            <a:ext cx="9252261" cy="1029193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30000"/>
              </a:lnSpc>
            </a:pPr>
            <a:r>
              <a:rPr altLang="zh-CN" dirty="0" sz="1200" lang="de-DE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Fly Impression Design ist ein professionelles Werbe-Design-Studio, mit einem hohen Maß an Design-Team, wurde auf dem Markt basiert. Fly Impression Design ist ein professionelles, auf Grafik, Büro und Fotografie spezialisiertes</a:t>
            </a:r>
            <a:r>
              <a:rPr altLang="de-DE" dirty="0" sz="1200" lang="zh-CN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altLang="zh-CN" dirty="0" sz="1200" lang="de-DE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Fly Impression Design ist ein professionelles Werbe-Design-Studio, mit einem hohen Maß an Design-Team, wurde auf dem Markt basiert. Fly Impression Design ist ein professionelles, auf Grafik, Büro und Fotografie spezialisiertes</a:t>
            </a:r>
            <a:r>
              <a:rPr altLang="de-DE" dirty="0" sz="1200" lang="zh-CN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altLang="de-DE" dirty="0" sz="1200" lang="zh-CN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4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0596465" y="5288066"/>
            <a:ext cx="596356" cy="596356"/>
          </a:xfrm>
          <a:prstGeom prst="rect"/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2000">
        <p14:prism dir="u" isContent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"/>
          <p:cNvSpPr txBox="1"/>
          <p:nvPr/>
        </p:nvSpPr>
        <p:spPr>
          <a:xfrm>
            <a:off x="3553425" y="709987"/>
            <a:ext cx="8238839" cy="993140"/>
          </a:xfrm>
          <a:prstGeom prst="rect"/>
        </p:spPr>
        <p:txBody>
          <a:bodyPr rtlCol="0" wrap="square">
            <a:spAutoFit/>
          </a:bodyPr>
          <a:p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ect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587" name=""/>
          <p:cNvSpPr txBox="1"/>
          <p:nvPr/>
        </p:nvSpPr>
        <p:spPr>
          <a:xfrm>
            <a:off x="1939335" y="2672079"/>
            <a:ext cx="10480976" cy="1513841"/>
          </a:xfrm>
          <a:prstGeom prst="rect"/>
        </p:spPr>
        <p:txBody>
          <a:bodyPr rtlCol="0" wrap="square">
            <a:spAutoFit/>
          </a:bodyPr>
          <a:p>
            <a:r>
              <a:rPr b="1" sz="96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96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96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b="1" sz="96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96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tal</a:t>
            </a:r>
            <a:r>
              <a:rPr b="1" sz="96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96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96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96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96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96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b="1" sz="96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96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lio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Tm="3000" p14:dur="6000">
        <p15:prstTrans prst="curtains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46262" y="269454"/>
            <a:ext cx="2151380" cy="447040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altLang="zh-CN" dirty="0" sz="2400" lang="en-US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Impression Fly</a:t>
            </a:r>
            <a:endParaRPr altLang="zh-CN" dirty="0" sz="2400" lang="en-US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104884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4884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4884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aphicFrame>
        <p:nvGraphicFramePr>
          <p:cNvPr id="419430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GraphicFramePr>
            <a:graphicFrameLocks/>
          </p:cNvGraphicFramePr>
          <p:nvPr/>
        </p:nvGraphicFramePr>
        <p:xfrm>
          <a:off x="1212202" y="1452312"/>
          <a:ext cx="4294817" cy="4583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4884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542098" y="3297930"/>
            <a:ext cx="4437701" cy="1391278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30000"/>
              </a:lnSpc>
            </a:pP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Fly Impression Design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ist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ein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professionelles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Werbe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-Design-Studio,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mit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einem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hohen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Maß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 Design-Team,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wurde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auf dem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Markt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basiert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Fly Impression Design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ist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ein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professionelles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auf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Grafik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Büro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und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Fotografie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spezialisiertes</a:t>
            </a:r>
            <a:r>
              <a:rPr altLang="en-US" dirty="0" sz="1100" lang="zh-CN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Fly Impression Design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ist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ein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professionelles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Werbe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-Design-Studio,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mit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einem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hohen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altLang="zh-CN" dirty="0" sz="1100" lang="en-US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Maß</a:t>
            </a:r>
            <a:r>
              <a:rPr altLang="zh-CN" dirty="0" sz="1100" lang="en-US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 Design-Team, </a:t>
            </a:r>
            <a:endParaRPr altLang="zh-CN" dirty="0" sz="1100" lang="en-US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5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542098" y="2799251"/>
            <a:ext cx="2481581" cy="510541"/>
          </a:xfrm>
          <a:prstGeom prst="rect"/>
          <a:noFill/>
        </p:spPr>
        <p:txBody>
          <a:bodyPr rtlCol="0" wrap="none">
            <a:spAutoFit/>
          </a:bodyPr>
          <a:p>
            <a:r>
              <a:rPr altLang="zh-CN" dirty="0" sz="2800" lang="en-US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Impression Fly</a:t>
            </a:r>
            <a:endParaRPr altLang="zh-CN" dirty="0" sz="2800" lang="en-US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2000">
        <p14:prism dir="u" isContent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430991" y="-733416"/>
            <a:ext cx="8372791" cy="815339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ern="1200" kumimoji="0" lang="zh-CN" noProof="0" normalizeH="0" spc="0" strike="noStrike" u="none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4885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1"/>
            </p:custDataLst>
          </p:nvPr>
        </p:nvSpPr>
        <p:spPr>
          <a:xfrm>
            <a:off x="929443" y="3636466"/>
            <a:ext cx="4034918" cy="502921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800" i="0" kern="1200" kumimoji="0" lang="de-DE" noProof="0" normalizeH="0" spc="0" strike="noStrike" u="none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Vielen Dank für das Herunterladen von Unterstützung für Panzhihua City, Provinz Sichuan, Flying Impression Design, konzentrieren wir uns auf alle Arten von Grafik-Design.</a:t>
            </a:r>
            <a:endParaRPr altLang="zh-CN" baseline="0" b="0" cap="none" dirty="0" sz="800" i="0" kern="1200" kumimoji="0" lang="de-DE" noProof="0" normalizeH="0" spc="0" strike="noStrike" u="none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4885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929443" y="2982742"/>
            <a:ext cx="4915388" cy="584775"/>
          </a:xfrm>
          <a:prstGeom prst="rect"/>
          <a:noFill/>
        </p:spPr>
        <p:txBody>
          <a:bodyPr rtlCol="0" wrap="square">
            <a:spAutoFit/>
          </a:bodyPr>
          <a:p>
            <a:pPr lvl="0"/>
            <a:r>
              <a:rPr altLang="zh-CN" dirty="0" sz="3200" lang="en-US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Fei</a:t>
            </a:r>
            <a:endParaRPr altLang="zh-CN" dirty="0" sz="3200" lang="en-US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5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929443" y="2017881"/>
            <a:ext cx="3871526" cy="1014730"/>
          </a:xfrm>
          <a:prstGeom prst="rect"/>
          <a:noFill/>
        </p:spPr>
        <p:txBody>
          <a:bodyPr rtlCol="0" wrap="square">
            <a:spAutoFit/>
          </a:bodyPr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6000" i="0" kern="1200" kumimoji="0" lang="en-US" noProof="0" normalizeH="0" spc="0" strike="noStrike" u="none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BLUE</a:t>
            </a:r>
            <a:endParaRPr altLang="zh-CN" baseline="0" b="0" cap="none" dirty="0" sz="6000" i="0" kern="1200" kumimoji="0" lang="en-US" noProof="0" normalizeH="0" spc="0" strike="noStrike" u="none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8" name="组合 16"/>
          <p:cNvGrpSpPr/>
          <p:nvPr/>
        </p:nvGrpSpPr>
        <p:grpSpPr>
          <a:xfrm>
            <a:off x="929443" y="4240946"/>
            <a:ext cx="1201730" cy="313041"/>
            <a:chOff x="5495135" y="872654"/>
            <a:chExt cx="1201730" cy="313041"/>
          </a:xfrm>
        </p:grpSpPr>
        <p:sp>
          <p:nvSpPr>
            <p:cNvPr id="104885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800" i="0" kern="1200" kumimoji="0" lang="zh-CN" noProof="0" normalizeH="0" spc="0" strike="noStrike" u="none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85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800" i="0" kern="1200" kumimoji="0" lang="zh-CN" noProof="0" normalizeH="0" spc="0" strike="noStrike" u="none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4885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1800" i="0" kern="1200" kumimoji="0" lang="zh-CN" noProof="0" normalizeH="0" spc="0" strike="noStrike" u="none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4000">
        <p14:vortex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8" name="Freeform 19"/>
          <p:cNvSpPr>
            <a:spLocks noEditPoints="1"/>
          </p:cNvSpPr>
          <p:nvPr/>
        </p:nvSpPr>
        <p:spPr bwMode="auto">
          <a:xfrm>
            <a:off x="5481390" y="4812772"/>
            <a:ext cx="330200" cy="482600"/>
          </a:xfrm>
          <a:custGeom>
            <a:avLst/>
            <a:gdLst>
              <a:gd name="T0" fmla="*/ 76 w 88"/>
              <a:gd name="T1" fmla="*/ 0 h 128"/>
              <a:gd name="T2" fmla="*/ 12 w 88"/>
              <a:gd name="T3" fmla="*/ 0 h 128"/>
              <a:gd name="T4" fmla="*/ 0 w 88"/>
              <a:gd name="T5" fmla="*/ 12 h 128"/>
              <a:gd name="T6" fmla="*/ 0 w 88"/>
              <a:gd name="T7" fmla="*/ 116 h 128"/>
              <a:gd name="T8" fmla="*/ 12 w 88"/>
              <a:gd name="T9" fmla="*/ 128 h 128"/>
              <a:gd name="T10" fmla="*/ 76 w 88"/>
              <a:gd name="T11" fmla="*/ 128 h 128"/>
              <a:gd name="T12" fmla="*/ 88 w 88"/>
              <a:gd name="T13" fmla="*/ 116 h 128"/>
              <a:gd name="T14" fmla="*/ 88 w 88"/>
              <a:gd name="T15" fmla="*/ 12 h 128"/>
              <a:gd name="T16" fmla="*/ 76 w 88"/>
              <a:gd name="T17" fmla="*/ 0 h 128"/>
              <a:gd name="T18" fmla="*/ 80 w 88"/>
              <a:gd name="T19" fmla="*/ 116 h 128"/>
              <a:gd name="T20" fmla="*/ 76 w 88"/>
              <a:gd name="T21" fmla="*/ 120 h 128"/>
              <a:gd name="T22" fmla="*/ 12 w 88"/>
              <a:gd name="T23" fmla="*/ 120 h 128"/>
              <a:gd name="T24" fmla="*/ 8 w 88"/>
              <a:gd name="T25" fmla="*/ 116 h 128"/>
              <a:gd name="T26" fmla="*/ 8 w 88"/>
              <a:gd name="T27" fmla="*/ 108 h 128"/>
              <a:gd name="T28" fmla="*/ 80 w 88"/>
              <a:gd name="T29" fmla="*/ 108 h 128"/>
              <a:gd name="T30" fmla="*/ 80 w 88"/>
              <a:gd name="T31" fmla="*/ 116 h 128"/>
              <a:gd name="T32" fmla="*/ 80 w 88"/>
              <a:gd name="T33" fmla="*/ 104 h 128"/>
              <a:gd name="T34" fmla="*/ 8 w 88"/>
              <a:gd name="T35" fmla="*/ 104 h 128"/>
              <a:gd name="T36" fmla="*/ 8 w 88"/>
              <a:gd name="T37" fmla="*/ 24 h 128"/>
              <a:gd name="T38" fmla="*/ 80 w 88"/>
              <a:gd name="T39" fmla="*/ 24 h 128"/>
              <a:gd name="T40" fmla="*/ 80 w 88"/>
              <a:gd name="T41" fmla="*/ 104 h 128"/>
              <a:gd name="T42" fmla="*/ 80 w 88"/>
              <a:gd name="T43" fmla="*/ 20 h 128"/>
              <a:gd name="T44" fmla="*/ 8 w 88"/>
              <a:gd name="T45" fmla="*/ 20 h 128"/>
              <a:gd name="T46" fmla="*/ 8 w 88"/>
              <a:gd name="T47" fmla="*/ 12 h 128"/>
              <a:gd name="T48" fmla="*/ 12 w 88"/>
              <a:gd name="T49" fmla="*/ 8 h 128"/>
              <a:gd name="T50" fmla="*/ 76 w 88"/>
              <a:gd name="T51" fmla="*/ 8 h 128"/>
              <a:gd name="T52" fmla="*/ 80 w 88"/>
              <a:gd name="T53" fmla="*/ 12 h 128"/>
              <a:gd name="T54" fmla="*/ 80 w 88"/>
              <a:gd name="T55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8" h="128">
                <a:moveTo>
                  <a:pt x="7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3"/>
                  <a:pt x="5" y="128"/>
                  <a:pt x="12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83" y="128"/>
                  <a:pt x="88" y="123"/>
                  <a:pt x="88" y="116"/>
                </a:cubicBezTo>
                <a:cubicBezTo>
                  <a:pt x="88" y="12"/>
                  <a:pt x="88" y="12"/>
                  <a:pt x="88" y="12"/>
                </a:cubicBezTo>
                <a:cubicBezTo>
                  <a:pt x="88" y="5"/>
                  <a:pt x="83" y="0"/>
                  <a:pt x="76" y="0"/>
                </a:cubicBezTo>
                <a:close/>
                <a:moveTo>
                  <a:pt x="80" y="116"/>
                </a:moveTo>
                <a:cubicBezTo>
                  <a:pt x="80" y="118"/>
                  <a:pt x="78" y="120"/>
                  <a:pt x="76" y="12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0" y="120"/>
                  <a:pt x="8" y="118"/>
                  <a:pt x="8" y="116"/>
                </a:cubicBezTo>
                <a:cubicBezTo>
                  <a:pt x="8" y="108"/>
                  <a:pt x="8" y="108"/>
                  <a:pt x="8" y="108"/>
                </a:cubicBezTo>
                <a:cubicBezTo>
                  <a:pt x="80" y="108"/>
                  <a:pt x="80" y="108"/>
                  <a:pt x="80" y="108"/>
                </a:cubicBezTo>
                <a:lnTo>
                  <a:pt x="80" y="116"/>
                </a:lnTo>
                <a:close/>
                <a:moveTo>
                  <a:pt x="80" y="104"/>
                </a:moveTo>
                <a:cubicBezTo>
                  <a:pt x="8" y="104"/>
                  <a:pt x="8" y="104"/>
                  <a:pt x="8" y="104"/>
                </a:cubicBezTo>
                <a:cubicBezTo>
                  <a:pt x="8" y="24"/>
                  <a:pt x="8" y="24"/>
                  <a:pt x="8" y="24"/>
                </a:cubicBezTo>
                <a:cubicBezTo>
                  <a:pt x="80" y="24"/>
                  <a:pt x="80" y="24"/>
                  <a:pt x="80" y="24"/>
                </a:cubicBezTo>
                <a:lnTo>
                  <a:pt x="80" y="104"/>
                </a:lnTo>
                <a:close/>
                <a:moveTo>
                  <a:pt x="80" y="20"/>
                </a:moveTo>
                <a:cubicBezTo>
                  <a:pt x="8" y="20"/>
                  <a:pt x="8" y="20"/>
                  <a:pt x="8" y="20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8" y="8"/>
                  <a:pt x="80" y="10"/>
                  <a:pt x="80" y="12"/>
                </a:cubicBezTo>
                <a:lnTo>
                  <a:pt x="80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59" name="Freeform 20"/>
          <p:cNvSpPr/>
          <p:nvPr/>
        </p:nvSpPr>
        <p:spPr bwMode="auto">
          <a:xfrm>
            <a:off x="5616327" y="4858810"/>
            <a:ext cx="60325" cy="14288"/>
          </a:xfrm>
          <a:custGeom>
            <a:avLst/>
            <a:gdLst>
              <a:gd name="T0" fmla="*/ 16 w 16"/>
              <a:gd name="T1" fmla="*/ 2 h 4"/>
              <a:gd name="T2" fmla="*/ 14 w 16"/>
              <a:gd name="T3" fmla="*/ 4 h 4"/>
              <a:gd name="T4" fmla="*/ 2 w 16"/>
              <a:gd name="T5" fmla="*/ 4 h 4"/>
              <a:gd name="T6" fmla="*/ 0 w 16"/>
              <a:gd name="T7" fmla="*/ 2 h 4"/>
              <a:gd name="T8" fmla="*/ 0 w 16"/>
              <a:gd name="T9" fmla="*/ 2 h 4"/>
              <a:gd name="T10" fmla="*/ 2 w 16"/>
              <a:gd name="T11" fmla="*/ 0 h 4"/>
              <a:gd name="T12" fmla="*/ 14 w 16"/>
              <a:gd name="T13" fmla="*/ 0 h 4"/>
              <a:gd name="T14" fmla="*/ 16 w 16"/>
              <a:gd name="T15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" h="4">
                <a:moveTo>
                  <a:pt x="16" y="2"/>
                </a:moveTo>
                <a:cubicBezTo>
                  <a:pt x="16" y="3"/>
                  <a:pt x="15" y="4"/>
                  <a:pt x="14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5" y="0"/>
                  <a:pt x="16" y="1"/>
                  <a:pt x="16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60" name="Freeform 21"/>
          <p:cNvSpPr/>
          <p:nvPr/>
        </p:nvSpPr>
        <p:spPr bwMode="auto">
          <a:xfrm>
            <a:off x="5630615" y="5235047"/>
            <a:ext cx="30162" cy="14288"/>
          </a:xfrm>
          <a:custGeom>
            <a:avLst/>
            <a:gdLst>
              <a:gd name="T0" fmla="*/ 8 w 8"/>
              <a:gd name="T1" fmla="*/ 2 h 4"/>
              <a:gd name="T2" fmla="*/ 6 w 8"/>
              <a:gd name="T3" fmla="*/ 4 h 4"/>
              <a:gd name="T4" fmla="*/ 2 w 8"/>
              <a:gd name="T5" fmla="*/ 4 h 4"/>
              <a:gd name="T6" fmla="*/ 0 w 8"/>
              <a:gd name="T7" fmla="*/ 2 h 4"/>
              <a:gd name="T8" fmla="*/ 0 w 8"/>
              <a:gd name="T9" fmla="*/ 2 h 4"/>
              <a:gd name="T10" fmla="*/ 2 w 8"/>
              <a:gd name="T11" fmla="*/ 0 h 4"/>
              <a:gd name="T12" fmla="*/ 6 w 8"/>
              <a:gd name="T13" fmla="*/ 0 h 4"/>
              <a:gd name="T14" fmla="*/ 8 w 8"/>
              <a:gd name="T15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" h="4">
                <a:moveTo>
                  <a:pt x="8" y="2"/>
                </a:moveTo>
                <a:cubicBezTo>
                  <a:pt x="8" y="3"/>
                  <a:pt x="7" y="4"/>
                  <a:pt x="6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6" y="0"/>
                  <a:pt x="6" y="0"/>
                  <a:pt x="6" y="0"/>
                </a:cubicBezTo>
                <a:cubicBezTo>
                  <a:pt x="7" y="0"/>
                  <a:pt x="8" y="1"/>
                  <a:pt x="8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61" name="Freeform 22"/>
          <p:cNvSpPr>
            <a:spLocks noEditPoints="1"/>
          </p:cNvSpPr>
          <p:nvPr/>
        </p:nvSpPr>
        <p:spPr bwMode="auto">
          <a:xfrm>
            <a:off x="4473327" y="4812772"/>
            <a:ext cx="420687" cy="482600"/>
          </a:xfrm>
          <a:custGeom>
            <a:avLst/>
            <a:gdLst>
              <a:gd name="T0" fmla="*/ 104 w 112"/>
              <a:gd name="T1" fmla="*/ 20 h 128"/>
              <a:gd name="T2" fmla="*/ 100 w 112"/>
              <a:gd name="T3" fmla="*/ 5 h 128"/>
              <a:gd name="T4" fmla="*/ 92 w 112"/>
              <a:gd name="T5" fmla="*/ 0 h 128"/>
              <a:gd name="T6" fmla="*/ 20 w 112"/>
              <a:gd name="T7" fmla="*/ 0 h 128"/>
              <a:gd name="T8" fmla="*/ 12 w 112"/>
              <a:gd name="T9" fmla="*/ 5 h 128"/>
              <a:gd name="T10" fmla="*/ 8 w 112"/>
              <a:gd name="T11" fmla="*/ 20 h 128"/>
              <a:gd name="T12" fmla="*/ 0 w 112"/>
              <a:gd name="T13" fmla="*/ 28 h 128"/>
              <a:gd name="T14" fmla="*/ 0 w 112"/>
              <a:gd name="T15" fmla="*/ 40 h 128"/>
              <a:gd name="T16" fmla="*/ 8 w 112"/>
              <a:gd name="T17" fmla="*/ 48 h 128"/>
              <a:gd name="T18" fmla="*/ 12 w 112"/>
              <a:gd name="T19" fmla="*/ 48 h 128"/>
              <a:gd name="T20" fmla="*/ 12 w 112"/>
              <a:gd name="T21" fmla="*/ 49 h 128"/>
              <a:gd name="T22" fmla="*/ 20 w 112"/>
              <a:gd name="T23" fmla="*/ 121 h 128"/>
              <a:gd name="T24" fmla="*/ 28 w 112"/>
              <a:gd name="T25" fmla="*/ 128 h 128"/>
              <a:gd name="T26" fmla="*/ 84 w 112"/>
              <a:gd name="T27" fmla="*/ 128 h 128"/>
              <a:gd name="T28" fmla="*/ 92 w 112"/>
              <a:gd name="T29" fmla="*/ 121 h 128"/>
              <a:gd name="T30" fmla="*/ 100 w 112"/>
              <a:gd name="T31" fmla="*/ 49 h 128"/>
              <a:gd name="T32" fmla="*/ 100 w 112"/>
              <a:gd name="T33" fmla="*/ 48 h 128"/>
              <a:gd name="T34" fmla="*/ 104 w 112"/>
              <a:gd name="T35" fmla="*/ 48 h 128"/>
              <a:gd name="T36" fmla="*/ 112 w 112"/>
              <a:gd name="T37" fmla="*/ 40 h 128"/>
              <a:gd name="T38" fmla="*/ 112 w 112"/>
              <a:gd name="T39" fmla="*/ 28 h 128"/>
              <a:gd name="T40" fmla="*/ 104 w 112"/>
              <a:gd name="T41" fmla="*/ 20 h 128"/>
              <a:gd name="T42" fmla="*/ 20 w 112"/>
              <a:gd name="T43" fmla="*/ 8 h 128"/>
              <a:gd name="T44" fmla="*/ 92 w 112"/>
              <a:gd name="T45" fmla="*/ 8 h 128"/>
              <a:gd name="T46" fmla="*/ 96 w 112"/>
              <a:gd name="T47" fmla="*/ 20 h 128"/>
              <a:gd name="T48" fmla="*/ 16 w 112"/>
              <a:gd name="T49" fmla="*/ 20 h 128"/>
              <a:gd name="T50" fmla="*/ 20 w 112"/>
              <a:gd name="T51" fmla="*/ 8 h 128"/>
              <a:gd name="T52" fmla="*/ 28 w 112"/>
              <a:gd name="T53" fmla="*/ 120 h 128"/>
              <a:gd name="T54" fmla="*/ 27 w 112"/>
              <a:gd name="T55" fmla="*/ 108 h 128"/>
              <a:gd name="T56" fmla="*/ 85 w 112"/>
              <a:gd name="T57" fmla="*/ 108 h 128"/>
              <a:gd name="T58" fmla="*/ 84 w 112"/>
              <a:gd name="T59" fmla="*/ 120 h 128"/>
              <a:gd name="T60" fmla="*/ 28 w 112"/>
              <a:gd name="T61" fmla="*/ 120 h 128"/>
              <a:gd name="T62" fmla="*/ 86 w 112"/>
              <a:gd name="T63" fmla="*/ 104 h 128"/>
              <a:gd name="T64" fmla="*/ 26 w 112"/>
              <a:gd name="T65" fmla="*/ 104 h 128"/>
              <a:gd name="T66" fmla="*/ 22 w 112"/>
              <a:gd name="T67" fmla="*/ 64 h 128"/>
              <a:gd name="T68" fmla="*/ 90 w 112"/>
              <a:gd name="T69" fmla="*/ 64 h 128"/>
              <a:gd name="T70" fmla="*/ 86 w 112"/>
              <a:gd name="T71" fmla="*/ 104 h 128"/>
              <a:gd name="T72" fmla="*/ 91 w 112"/>
              <a:gd name="T73" fmla="*/ 60 h 128"/>
              <a:gd name="T74" fmla="*/ 21 w 112"/>
              <a:gd name="T75" fmla="*/ 60 h 128"/>
              <a:gd name="T76" fmla="*/ 20 w 112"/>
              <a:gd name="T77" fmla="*/ 48 h 128"/>
              <a:gd name="T78" fmla="*/ 92 w 112"/>
              <a:gd name="T79" fmla="*/ 48 h 128"/>
              <a:gd name="T80" fmla="*/ 91 w 112"/>
              <a:gd name="T81" fmla="*/ 60 h 128"/>
              <a:gd name="T82" fmla="*/ 104 w 112"/>
              <a:gd name="T83" fmla="*/ 40 h 128"/>
              <a:gd name="T84" fmla="*/ 8 w 112"/>
              <a:gd name="T85" fmla="*/ 40 h 128"/>
              <a:gd name="T86" fmla="*/ 8 w 112"/>
              <a:gd name="T87" fmla="*/ 28 h 128"/>
              <a:gd name="T88" fmla="*/ 104 w 112"/>
              <a:gd name="T89" fmla="*/ 28 h 128"/>
              <a:gd name="T90" fmla="*/ 104 w 112"/>
              <a:gd name="T91" fmla="*/ 4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2" h="128">
                <a:moveTo>
                  <a:pt x="104" y="20"/>
                </a:moveTo>
                <a:cubicBezTo>
                  <a:pt x="100" y="5"/>
                  <a:pt x="100" y="5"/>
                  <a:pt x="100" y="5"/>
                </a:cubicBezTo>
                <a:cubicBezTo>
                  <a:pt x="99" y="2"/>
                  <a:pt x="95" y="0"/>
                  <a:pt x="9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7" y="0"/>
                  <a:pt x="13" y="2"/>
                  <a:pt x="12" y="5"/>
                </a:cubicBezTo>
                <a:cubicBezTo>
                  <a:pt x="8" y="20"/>
                  <a:pt x="8" y="20"/>
                  <a:pt x="8" y="20"/>
                </a:cubicBezTo>
                <a:cubicBezTo>
                  <a:pt x="3" y="20"/>
                  <a:pt x="0" y="24"/>
                  <a:pt x="0" y="2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4"/>
                  <a:pt x="4" y="48"/>
                  <a:pt x="8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48"/>
                  <a:pt x="12" y="49"/>
                  <a:pt x="12" y="49"/>
                </a:cubicBezTo>
                <a:cubicBezTo>
                  <a:pt x="20" y="121"/>
                  <a:pt x="20" y="121"/>
                  <a:pt x="20" y="121"/>
                </a:cubicBezTo>
                <a:cubicBezTo>
                  <a:pt x="20" y="125"/>
                  <a:pt x="24" y="128"/>
                  <a:pt x="28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88" y="128"/>
                  <a:pt x="92" y="125"/>
                  <a:pt x="92" y="121"/>
                </a:cubicBezTo>
                <a:cubicBezTo>
                  <a:pt x="100" y="49"/>
                  <a:pt x="100" y="49"/>
                  <a:pt x="100" y="49"/>
                </a:cubicBezTo>
                <a:cubicBezTo>
                  <a:pt x="100" y="49"/>
                  <a:pt x="100" y="48"/>
                  <a:pt x="100" y="48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8" y="48"/>
                  <a:pt x="112" y="44"/>
                  <a:pt x="112" y="40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2" y="24"/>
                  <a:pt x="109" y="20"/>
                  <a:pt x="104" y="20"/>
                </a:cubicBezTo>
                <a:close/>
                <a:moveTo>
                  <a:pt x="20" y="8"/>
                </a:moveTo>
                <a:cubicBezTo>
                  <a:pt x="92" y="8"/>
                  <a:pt x="92" y="8"/>
                  <a:pt x="92" y="8"/>
                </a:cubicBezTo>
                <a:cubicBezTo>
                  <a:pt x="96" y="20"/>
                  <a:pt x="96" y="20"/>
                  <a:pt x="96" y="20"/>
                </a:cubicBezTo>
                <a:cubicBezTo>
                  <a:pt x="16" y="20"/>
                  <a:pt x="16" y="20"/>
                  <a:pt x="16" y="20"/>
                </a:cubicBezTo>
                <a:lnTo>
                  <a:pt x="20" y="8"/>
                </a:lnTo>
                <a:close/>
                <a:moveTo>
                  <a:pt x="28" y="120"/>
                </a:moveTo>
                <a:cubicBezTo>
                  <a:pt x="27" y="108"/>
                  <a:pt x="27" y="108"/>
                  <a:pt x="27" y="108"/>
                </a:cubicBezTo>
                <a:cubicBezTo>
                  <a:pt x="85" y="108"/>
                  <a:pt x="85" y="108"/>
                  <a:pt x="85" y="108"/>
                </a:cubicBezTo>
                <a:cubicBezTo>
                  <a:pt x="84" y="120"/>
                  <a:pt x="84" y="120"/>
                  <a:pt x="84" y="120"/>
                </a:cubicBezTo>
                <a:lnTo>
                  <a:pt x="28" y="120"/>
                </a:lnTo>
                <a:close/>
                <a:moveTo>
                  <a:pt x="86" y="104"/>
                </a:moveTo>
                <a:cubicBezTo>
                  <a:pt x="26" y="104"/>
                  <a:pt x="26" y="104"/>
                  <a:pt x="26" y="104"/>
                </a:cubicBezTo>
                <a:cubicBezTo>
                  <a:pt x="22" y="64"/>
                  <a:pt x="22" y="64"/>
                  <a:pt x="22" y="64"/>
                </a:cubicBezTo>
                <a:cubicBezTo>
                  <a:pt x="90" y="64"/>
                  <a:pt x="90" y="64"/>
                  <a:pt x="90" y="64"/>
                </a:cubicBezTo>
                <a:lnTo>
                  <a:pt x="86" y="104"/>
                </a:lnTo>
                <a:close/>
                <a:moveTo>
                  <a:pt x="91" y="60"/>
                </a:moveTo>
                <a:cubicBezTo>
                  <a:pt x="21" y="60"/>
                  <a:pt x="21" y="60"/>
                  <a:pt x="21" y="60"/>
                </a:cubicBezTo>
                <a:cubicBezTo>
                  <a:pt x="20" y="48"/>
                  <a:pt x="20" y="48"/>
                  <a:pt x="20" y="48"/>
                </a:cubicBezTo>
                <a:cubicBezTo>
                  <a:pt x="92" y="48"/>
                  <a:pt x="92" y="48"/>
                  <a:pt x="92" y="48"/>
                </a:cubicBezTo>
                <a:lnTo>
                  <a:pt x="91" y="60"/>
                </a:lnTo>
                <a:close/>
                <a:moveTo>
                  <a:pt x="104" y="40"/>
                </a:moveTo>
                <a:cubicBezTo>
                  <a:pt x="8" y="40"/>
                  <a:pt x="8" y="40"/>
                  <a:pt x="8" y="40"/>
                </a:cubicBezTo>
                <a:cubicBezTo>
                  <a:pt x="8" y="28"/>
                  <a:pt x="8" y="28"/>
                  <a:pt x="8" y="28"/>
                </a:cubicBezTo>
                <a:cubicBezTo>
                  <a:pt x="104" y="28"/>
                  <a:pt x="104" y="28"/>
                  <a:pt x="104" y="28"/>
                </a:cubicBezTo>
                <a:lnTo>
                  <a:pt x="104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62" name="Freeform 23"/>
          <p:cNvSpPr>
            <a:spLocks noEditPoints="1"/>
          </p:cNvSpPr>
          <p:nvPr/>
        </p:nvSpPr>
        <p:spPr bwMode="auto">
          <a:xfrm>
            <a:off x="3481140" y="4842935"/>
            <a:ext cx="481012" cy="422275"/>
          </a:xfrm>
          <a:custGeom>
            <a:avLst/>
            <a:gdLst>
              <a:gd name="T0" fmla="*/ 128 w 128"/>
              <a:gd name="T1" fmla="*/ 66 h 112"/>
              <a:gd name="T2" fmla="*/ 112 w 128"/>
              <a:gd name="T3" fmla="*/ 6 h 112"/>
              <a:gd name="T4" fmla="*/ 104 w 128"/>
              <a:gd name="T5" fmla="*/ 0 h 112"/>
              <a:gd name="T6" fmla="*/ 64 w 128"/>
              <a:gd name="T7" fmla="*/ 0 h 112"/>
              <a:gd name="T8" fmla="*/ 24 w 128"/>
              <a:gd name="T9" fmla="*/ 0 h 112"/>
              <a:gd name="T10" fmla="*/ 16 w 128"/>
              <a:gd name="T11" fmla="*/ 6 h 112"/>
              <a:gd name="T12" fmla="*/ 0 w 128"/>
              <a:gd name="T13" fmla="*/ 66 h 112"/>
              <a:gd name="T14" fmla="*/ 0 w 128"/>
              <a:gd name="T15" fmla="*/ 68 h 112"/>
              <a:gd name="T16" fmla="*/ 0 w 128"/>
              <a:gd name="T17" fmla="*/ 96 h 112"/>
              <a:gd name="T18" fmla="*/ 16 w 128"/>
              <a:gd name="T19" fmla="*/ 112 h 112"/>
              <a:gd name="T20" fmla="*/ 112 w 128"/>
              <a:gd name="T21" fmla="*/ 112 h 112"/>
              <a:gd name="T22" fmla="*/ 128 w 128"/>
              <a:gd name="T23" fmla="*/ 96 h 112"/>
              <a:gd name="T24" fmla="*/ 128 w 128"/>
              <a:gd name="T25" fmla="*/ 68 h 112"/>
              <a:gd name="T26" fmla="*/ 128 w 128"/>
              <a:gd name="T27" fmla="*/ 66 h 112"/>
              <a:gd name="T28" fmla="*/ 120 w 128"/>
              <a:gd name="T29" fmla="*/ 96 h 112"/>
              <a:gd name="T30" fmla="*/ 112 w 128"/>
              <a:gd name="T31" fmla="*/ 104 h 112"/>
              <a:gd name="T32" fmla="*/ 16 w 128"/>
              <a:gd name="T33" fmla="*/ 104 h 112"/>
              <a:gd name="T34" fmla="*/ 8 w 128"/>
              <a:gd name="T35" fmla="*/ 96 h 112"/>
              <a:gd name="T36" fmla="*/ 8 w 128"/>
              <a:gd name="T37" fmla="*/ 68 h 112"/>
              <a:gd name="T38" fmla="*/ 24 w 128"/>
              <a:gd name="T39" fmla="*/ 8 h 112"/>
              <a:gd name="T40" fmla="*/ 104 w 128"/>
              <a:gd name="T41" fmla="*/ 8 h 112"/>
              <a:gd name="T42" fmla="*/ 120 w 128"/>
              <a:gd name="T43" fmla="*/ 68 h 112"/>
              <a:gd name="T44" fmla="*/ 120 w 128"/>
              <a:gd name="T45" fmla="*/ 9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" h="112">
                <a:moveTo>
                  <a:pt x="128" y="66"/>
                </a:moveTo>
                <a:cubicBezTo>
                  <a:pt x="112" y="6"/>
                  <a:pt x="112" y="6"/>
                  <a:pt x="112" y="6"/>
                </a:cubicBezTo>
                <a:cubicBezTo>
                  <a:pt x="111" y="2"/>
                  <a:pt x="108" y="0"/>
                  <a:pt x="104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7" y="2"/>
                  <a:pt x="16" y="6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0" y="67"/>
                  <a:pt x="0" y="68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5"/>
                  <a:pt x="7" y="112"/>
                  <a:pt x="16" y="112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121" y="112"/>
                  <a:pt x="128" y="105"/>
                  <a:pt x="128" y="96"/>
                </a:cubicBezTo>
                <a:cubicBezTo>
                  <a:pt x="128" y="68"/>
                  <a:pt x="128" y="68"/>
                  <a:pt x="128" y="68"/>
                </a:cubicBezTo>
                <a:cubicBezTo>
                  <a:pt x="128" y="67"/>
                  <a:pt x="128" y="67"/>
                  <a:pt x="128" y="66"/>
                </a:cubicBezTo>
                <a:close/>
                <a:moveTo>
                  <a:pt x="120" y="96"/>
                </a:moveTo>
                <a:cubicBezTo>
                  <a:pt x="120" y="100"/>
                  <a:pt x="116" y="104"/>
                  <a:pt x="112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2" y="104"/>
                  <a:pt x="8" y="100"/>
                  <a:pt x="8" y="96"/>
                </a:cubicBezTo>
                <a:cubicBezTo>
                  <a:pt x="8" y="68"/>
                  <a:pt x="8" y="68"/>
                  <a:pt x="8" y="68"/>
                </a:cubicBezTo>
                <a:cubicBezTo>
                  <a:pt x="24" y="8"/>
                  <a:pt x="24" y="8"/>
                  <a:pt x="24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20" y="68"/>
                  <a:pt x="120" y="68"/>
                  <a:pt x="120" y="68"/>
                </a:cubicBezTo>
                <a:lnTo>
                  <a:pt x="120" y="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63" name="Freeform 24"/>
          <p:cNvSpPr>
            <a:spLocks noEditPoints="1"/>
          </p:cNvSpPr>
          <p:nvPr/>
        </p:nvSpPr>
        <p:spPr bwMode="auto">
          <a:xfrm>
            <a:off x="3538290" y="4903260"/>
            <a:ext cx="368300" cy="271463"/>
          </a:xfrm>
          <a:custGeom>
            <a:avLst/>
            <a:gdLst>
              <a:gd name="T0" fmla="*/ 80 w 98"/>
              <a:gd name="T1" fmla="*/ 0 h 72"/>
              <a:gd name="T2" fmla="*/ 18 w 98"/>
              <a:gd name="T3" fmla="*/ 0 h 72"/>
              <a:gd name="T4" fmla="*/ 14 w 98"/>
              <a:gd name="T5" fmla="*/ 3 h 72"/>
              <a:gd name="T6" fmla="*/ 0 w 98"/>
              <a:gd name="T7" fmla="*/ 51 h 72"/>
              <a:gd name="T8" fmla="*/ 1 w 98"/>
              <a:gd name="T9" fmla="*/ 54 h 72"/>
              <a:gd name="T10" fmla="*/ 4 w 98"/>
              <a:gd name="T11" fmla="*/ 56 h 72"/>
              <a:gd name="T12" fmla="*/ 16 w 98"/>
              <a:gd name="T13" fmla="*/ 56 h 72"/>
              <a:gd name="T14" fmla="*/ 20 w 98"/>
              <a:gd name="T15" fmla="*/ 56 h 72"/>
              <a:gd name="T16" fmla="*/ 23 w 98"/>
              <a:gd name="T17" fmla="*/ 56 h 72"/>
              <a:gd name="T18" fmla="*/ 28 w 98"/>
              <a:gd name="T19" fmla="*/ 68 h 72"/>
              <a:gd name="T20" fmla="*/ 35 w 98"/>
              <a:gd name="T21" fmla="*/ 72 h 72"/>
              <a:gd name="T22" fmla="*/ 63 w 98"/>
              <a:gd name="T23" fmla="*/ 72 h 72"/>
              <a:gd name="T24" fmla="*/ 70 w 98"/>
              <a:gd name="T25" fmla="*/ 68 h 72"/>
              <a:gd name="T26" fmla="*/ 75 w 98"/>
              <a:gd name="T27" fmla="*/ 56 h 72"/>
              <a:gd name="T28" fmla="*/ 78 w 98"/>
              <a:gd name="T29" fmla="*/ 56 h 72"/>
              <a:gd name="T30" fmla="*/ 82 w 98"/>
              <a:gd name="T31" fmla="*/ 56 h 72"/>
              <a:gd name="T32" fmla="*/ 94 w 98"/>
              <a:gd name="T33" fmla="*/ 56 h 72"/>
              <a:gd name="T34" fmla="*/ 97 w 98"/>
              <a:gd name="T35" fmla="*/ 54 h 72"/>
              <a:gd name="T36" fmla="*/ 98 w 98"/>
              <a:gd name="T37" fmla="*/ 51 h 72"/>
              <a:gd name="T38" fmla="*/ 84 w 98"/>
              <a:gd name="T39" fmla="*/ 3 h 72"/>
              <a:gd name="T40" fmla="*/ 80 w 98"/>
              <a:gd name="T41" fmla="*/ 0 h 72"/>
              <a:gd name="T42" fmla="*/ 82 w 98"/>
              <a:gd name="T43" fmla="*/ 48 h 72"/>
              <a:gd name="T44" fmla="*/ 75 w 98"/>
              <a:gd name="T45" fmla="*/ 48 h 72"/>
              <a:gd name="T46" fmla="*/ 68 w 98"/>
              <a:gd name="T47" fmla="*/ 52 h 72"/>
              <a:gd name="T48" fmla="*/ 63 w 98"/>
              <a:gd name="T49" fmla="*/ 64 h 72"/>
              <a:gd name="T50" fmla="*/ 35 w 98"/>
              <a:gd name="T51" fmla="*/ 64 h 72"/>
              <a:gd name="T52" fmla="*/ 30 w 98"/>
              <a:gd name="T53" fmla="*/ 52 h 72"/>
              <a:gd name="T54" fmla="*/ 23 w 98"/>
              <a:gd name="T55" fmla="*/ 48 h 72"/>
              <a:gd name="T56" fmla="*/ 16 w 98"/>
              <a:gd name="T57" fmla="*/ 48 h 72"/>
              <a:gd name="T58" fmla="*/ 6 w 98"/>
              <a:gd name="T59" fmla="*/ 48 h 72"/>
              <a:gd name="T60" fmla="*/ 18 w 98"/>
              <a:gd name="T61" fmla="*/ 4 h 72"/>
              <a:gd name="T62" fmla="*/ 80 w 98"/>
              <a:gd name="T63" fmla="*/ 4 h 72"/>
              <a:gd name="T64" fmla="*/ 92 w 98"/>
              <a:gd name="T65" fmla="*/ 48 h 72"/>
              <a:gd name="T66" fmla="*/ 82 w 98"/>
              <a:gd name="T67" fmla="*/ 48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8" h="72">
                <a:moveTo>
                  <a:pt x="80" y="0"/>
                </a:moveTo>
                <a:cubicBezTo>
                  <a:pt x="18" y="0"/>
                  <a:pt x="18" y="0"/>
                  <a:pt x="18" y="0"/>
                </a:cubicBezTo>
                <a:cubicBezTo>
                  <a:pt x="16" y="0"/>
                  <a:pt x="15" y="1"/>
                  <a:pt x="14" y="3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0" y="53"/>
                  <a:pt x="1" y="54"/>
                </a:cubicBezTo>
                <a:cubicBezTo>
                  <a:pt x="2" y="55"/>
                  <a:pt x="3" y="56"/>
                  <a:pt x="4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20" y="56"/>
                  <a:pt x="20" y="56"/>
                  <a:pt x="20" y="56"/>
                </a:cubicBezTo>
                <a:cubicBezTo>
                  <a:pt x="23" y="56"/>
                  <a:pt x="23" y="56"/>
                  <a:pt x="23" y="56"/>
                </a:cubicBezTo>
                <a:cubicBezTo>
                  <a:pt x="28" y="68"/>
                  <a:pt x="28" y="68"/>
                  <a:pt x="28" y="68"/>
                </a:cubicBezTo>
                <a:cubicBezTo>
                  <a:pt x="30" y="70"/>
                  <a:pt x="32" y="72"/>
                  <a:pt x="35" y="72"/>
                </a:cubicBezTo>
                <a:cubicBezTo>
                  <a:pt x="63" y="72"/>
                  <a:pt x="63" y="72"/>
                  <a:pt x="63" y="72"/>
                </a:cubicBezTo>
                <a:cubicBezTo>
                  <a:pt x="66" y="72"/>
                  <a:pt x="68" y="70"/>
                  <a:pt x="70" y="68"/>
                </a:cubicBezTo>
                <a:cubicBezTo>
                  <a:pt x="75" y="56"/>
                  <a:pt x="75" y="56"/>
                  <a:pt x="75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82" y="56"/>
                  <a:pt x="82" y="56"/>
                  <a:pt x="82" y="56"/>
                </a:cubicBezTo>
                <a:cubicBezTo>
                  <a:pt x="94" y="56"/>
                  <a:pt x="94" y="56"/>
                  <a:pt x="94" y="56"/>
                </a:cubicBezTo>
                <a:cubicBezTo>
                  <a:pt x="95" y="56"/>
                  <a:pt x="96" y="55"/>
                  <a:pt x="97" y="54"/>
                </a:cubicBezTo>
                <a:cubicBezTo>
                  <a:pt x="98" y="53"/>
                  <a:pt x="98" y="52"/>
                  <a:pt x="98" y="51"/>
                </a:cubicBezTo>
                <a:cubicBezTo>
                  <a:pt x="84" y="3"/>
                  <a:pt x="84" y="3"/>
                  <a:pt x="84" y="3"/>
                </a:cubicBezTo>
                <a:cubicBezTo>
                  <a:pt x="83" y="1"/>
                  <a:pt x="82" y="0"/>
                  <a:pt x="80" y="0"/>
                </a:cubicBezTo>
                <a:close/>
                <a:moveTo>
                  <a:pt x="82" y="48"/>
                </a:moveTo>
                <a:cubicBezTo>
                  <a:pt x="75" y="48"/>
                  <a:pt x="75" y="48"/>
                  <a:pt x="75" y="48"/>
                </a:cubicBezTo>
                <a:cubicBezTo>
                  <a:pt x="72" y="48"/>
                  <a:pt x="70" y="50"/>
                  <a:pt x="68" y="52"/>
                </a:cubicBezTo>
                <a:cubicBezTo>
                  <a:pt x="63" y="64"/>
                  <a:pt x="63" y="64"/>
                  <a:pt x="63" y="64"/>
                </a:cubicBezTo>
                <a:cubicBezTo>
                  <a:pt x="35" y="64"/>
                  <a:pt x="35" y="64"/>
                  <a:pt x="35" y="64"/>
                </a:cubicBezTo>
                <a:cubicBezTo>
                  <a:pt x="30" y="52"/>
                  <a:pt x="30" y="52"/>
                  <a:pt x="30" y="52"/>
                </a:cubicBezTo>
                <a:cubicBezTo>
                  <a:pt x="28" y="50"/>
                  <a:pt x="26" y="48"/>
                  <a:pt x="23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18" y="4"/>
                  <a:pt x="18" y="4"/>
                  <a:pt x="18" y="4"/>
                </a:cubicBezTo>
                <a:cubicBezTo>
                  <a:pt x="80" y="4"/>
                  <a:pt x="80" y="4"/>
                  <a:pt x="80" y="4"/>
                </a:cubicBezTo>
                <a:cubicBezTo>
                  <a:pt x="92" y="48"/>
                  <a:pt x="92" y="48"/>
                  <a:pt x="92" y="48"/>
                </a:cubicBezTo>
                <a:lnTo>
                  <a:pt x="82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grpSp>
        <p:nvGrpSpPr>
          <p:cNvPr id="80" name="Group 1"/>
          <p:cNvGrpSpPr/>
          <p:nvPr/>
        </p:nvGrpSpPr>
        <p:grpSpPr>
          <a:xfrm>
            <a:off x="2519115" y="4842935"/>
            <a:ext cx="481012" cy="422275"/>
            <a:chOff x="5220229" y="4842935"/>
            <a:chExt cx="481012" cy="422275"/>
          </a:xfrm>
          <a:solidFill>
            <a:schemeClr val="bg1"/>
          </a:solidFill>
        </p:grpSpPr>
        <p:sp>
          <p:nvSpPr>
            <p:cNvPr id="1048864" name="Freeform 25"/>
            <p:cNvSpPr/>
            <p:nvPr/>
          </p:nvSpPr>
          <p:spPr bwMode="auto">
            <a:xfrm>
              <a:off x="5294841" y="4919135"/>
              <a:ext cx="173037" cy="112713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  <p:sp>
          <p:nvSpPr>
            <p:cNvPr id="1048865" name="Freeform 26"/>
            <p:cNvSpPr>
              <a:spLocks noEditPoints="1"/>
            </p:cNvSpPr>
            <p:nvPr/>
          </p:nvSpPr>
          <p:spPr bwMode="auto">
            <a:xfrm>
              <a:off x="5220229" y="4842935"/>
              <a:ext cx="481012" cy="422275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</p:grpSp>
      <p:sp>
        <p:nvSpPr>
          <p:cNvPr id="1048866" name="Freeform 27"/>
          <p:cNvSpPr>
            <a:spLocks noEditPoints="1"/>
          </p:cNvSpPr>
          <p:nvPr/>
        </p:nvSpPr>
        <p:spPr bwMode="auto">
          <a:xfrm>
            <a:off x="1557090" y="4903260"/>
            <a:ext cx="481012" cy="301625"/>
          </a:xfrm>
          <a:custGeom>
            <a:avLst/>
            <a:gdLst>
              <a:gd name="T0" fmla="*/ 128 w 128"/>
              <a:gd name="T1" fmla="*/ 39 h 80"/>
              <a:gd name="T2" fmla="*/ 128 w 128"/>
              <a:gd name="T3" fmla="*/ 39 h 80"/>
              <a:gd name="T4" fmla="*/ 127 w 128"/>
              <a:gd name="T5" fmla="*/ 38 h 80"/>
              <a:gd name="T6" fmla="*/ 127 w 128"/>
              <a:gd name="T7" fmla="*/ 38 h 80"/>
              <a:gd name="T8" fmla="*/ 64 w 128"/>
              <a:gd name="T9" fmla="*/ 0 h 80"/>
              <a:gd name="T10" fmla="*/ 0 w 128"/>
              <a:gd name="T11" fmla="*/ 38 h 80"/>
              <a:gd name="T12" fmla="*/ 0 w 128"/>
              <a:gd name="T13" fmla="*/ 38 h 80"/>
              <a:gd name="T14" fmla="*/ 0 w 128"/>
              <a:gd name="T15" fmla="*/ 39 h 80"/>
              <a:gd name="T16" fmla="*/ 0 w 128"/>
              <a:gd name="T17" fmla="*/ 39 h 80"/>
              <a:gd name="T18" fmla="*/ 0 w 128"/>
              <a:gd name="T19" fmla="*/ 40 h 80"/>
              <a:gd name="T20" fmla="*/ 0 w 128"/>
              <a:gd name="T21" fmla="*/ 41 h 80"/>
              <a:gd name="T22" fmla="*/ 0 w 128"/>
              <a:gd name="T23" fmla="*/ 41 h 80"/>
              <a:gd name="T24" fmla="*/ 0 w 128"/>
              <a:gd name="T25" fmla="*/ 42 h 80"/>
              <a:gd name="T26" fmla="*/ 0 w 128"/>
              <a:gd name="T27" fmla="*/ 42 h 80"/>
              <a:gd name="T28" fmla="*/ 64 w 128"/>
              <a:gd name="T29" fmla="*/ 80 h 80"/>
              <a:gd name="T30" fmla="*/ 127 w 128"/>
              <a:gd name="T31" fmla="*/ 42 h 80"/>
              <a:gd name="T32" fmla="*/ 127 w 128"/>
              <a:gd name="T33" fmla="*/ 42 h 80"/>
              <a:gd name="T34" fmla="*/ 128 w 128"/>
              <a:gd name="T35" fmla="*/ 41 h 80"/>
              <a:gd name="T36" fmla="*/ 128 w 128"/>
              <a:gd name="T37" fmla="*/ 41 h 80"/>
              <a:gd name="T38" fmla="*/ 128 w 128"/>
              <a:gd name="T39" fmla="*/ 40 h 80"/>
              <a:gd name="T40" fmla="*/ 128 w 128"/>
              <a:gd name="T41" fmla="*/ 39 h 80"/>
              <a:gd name="T42" fmla="*/ 64 w 128"/>
              <a:gd name="T43" fmla="*/ 72 h 80"/>
              <a:gd name="T44" fmla="*/ 9 w 128"/>
              <a:gd name="T45" fmla="*/ 40 h 80"/>
              <a:gd name="T46" fmla="*/ 64 w 128"/>
              <a:gd name="T47" fmla="*/ 8 h 80"/>
              <a:gd name="T48" fmla="*/ 119 w 128"/>
              <a:gd name="T49" fmla="*/ 40 h 80"/>
              <a:gd name="T50" fmla="*/ 64 w 128"/>
              <a:gd name="T51" fmla="*/ 7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80">
                <a:moveTo>
                  <a:pt x="128" y="39"/>
                </a:moveTo>
                <a:cubicBezTo>
                  <a:pt x="128" y="39"/>
                  <a:pt x="128" y="39"/>
                  <a:pt x="128" y="39"/>
                </a:cubicBezTo>
                <a:cubicBezTo>
                  <a:pt x="128" y="39"/>
                  <a:pt x="128" y="38"/>
                  <a:pt x="127" y="38"/>
                </a:cubicBezTo>
                <a:cubicBezTo>
                  <a:pt x="127" y="38"/>
                  <a:pt x="127" y="38"/>
                  <a:pt x="127" y="38"/>
                </a:cubicBezTo>
                <a:cubicBezTo>
                  <a:pt x="116" y="16"/>
                  <a:pt x="91" y="0"/>
                  <a:pt x="64" y="0"/>
                </a:cubicBezTo>
                <a:cubicBezTo>
                  <a:pt x="37" y="0"/>
                  <a:pt x="12" y="16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8"/>
                  <a:pt x="0" y="38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40"/>
                  <a:pt x="0" y="40"/>
                </a:cubicBezTo>
                <a:cubicBezTo>
                  <a:pt x="0" y="40"/>
                  <a:pt x="0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12" y="64"/>
                  <a:pt x="37" y="80"/>
                  <a:pt x="64" y="80"/>
                </a:cubicBezTo>
                <a:cubicBezTo>
                  <a:pt x="91" y="80"/>
                  <a:pt x="116" y="64"/>
                  <a:pt x="127" y="42"/>
                </a:cubicBezTo>
                <a:cubicBezTo>
                  <a:pt x="127" y="42"/>
                  <a:pt x="127" y="42"/>
                  <a:pt x="127" y="42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8" y="41"/>
                  <a:pt x="128" y="40"/>
                  <a:pt x="128" y="40"/>
                </a:cubicBezTo>
                <a:cubicBezTo>
                  <a:pt x="128" y="40"/>
                  <a:pt x="128" y="39"/>
                  <a:pt x="128" y="39"/>
                </a:cubicBezTo>
                <a:close/>
                <a:moveTo>
                  <a:pt x="64" y="72"/>
                </a:moveTo>
                <a:cubicBezTo>
                  <a:pt x="41" y="72"/>
                  <a:pt x="19" y="59"/>
                  <a:pt x="9" y="40"/>
                </a:cubicBezTo>
                <a:cubicBezTo>
                  <a:pt x="20" y="21"/>
                  <a:pt x="41" y="8"/>
                  <a:pt x="64" y="8"/>
                </a:cubicBezTo>
                <a:cubicBezTo>
                  <a:pt x="86" y="8"/>
                  <a:pt x="108" y="21"/>
                  <a:pt x="119" y="40"/>
                </a:cubicBezTo>
                <a:cubicBezTo>
                  <a:pt x="108" y="59"/>
                  <a:pt x="86" y="72"/>
                  <a:pt x="64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67" name="Freeform 28"/>
          <p:cNvSpPr/>
          <p:nvPr/>
        </p:nvSpPr>
        <p:spPr bwMode="auto">
          <a:xfrm>
            <a:off x="1738065" y="4993747"/>
            <a:ext cx="66675" cy="68263"/>
          </a:xfrm>
          <a:custGeom>
            <a:avLst/>
            <a:gdLst>
              <a:gd name="T0" fmla="*/ 16 w 18"/>
              <a:gd name="T1" fmla="*/ 0 h 18"/>
              <a:gd name="T2" fmla="*/ 16 w 18"/>
              <a:gd name="T3" fmla="*/ 0 h 18"/>
              <a:gd name="T4" fmla="*/ 0 w 18"/>
              <a:gd name="T5" fmla="*/ 16 h 18"/>
              <a:gd name="T6" fmla="*/ 2 w 18"/>
              <a:gd name="T7" fmla="*/ 18 h 18"/>
              <a:gd name="T8" fmla="*/ 4 w 18"/>
              <a:gd name="T9" fmla="*/ 16 h 18"/>
              <a:gd name="T10" fmla="*/ 16 w 18"/>
              <a:gd name="T11" fmla="*/ 4 h 18"/>
              <a:gd name="T12" fmla="*/ 16 w 18"/>
              <a:gd name="T13" fmla="*/ 4 h 18"/>
              <a:gd name="T14" fmla="*/ 18 w 18"/>
              <a:gd name="T15" fmla="*/ 2 h 18"/>
              <a:gd name="T16" fmla="*/ 16 w 18"/>
              <a:gd name="T1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6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7"/>
                  <a:pt x="1" y="18"/>
                  <a:pt x="2" y="18"/>
                </a:cubicBezTo>
                <a:cubicBezTo>
                  <a:pt x="3" y="18"/>
                  <a:pt x="4" y="17"/>
                  <a:pt x="4" y="16"/>
                </a:cubicBezTo>
                <a:cubicBezTo>
                  <a:pt x="4" y="9"/>
                  <a:pt x="9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7" y="4"/>
                  <a:pt x="18" y="3"/>
                  <a:pt x="18" y="2"/>
                </a:cubicBezTo>
                <a:cubicBezTo>
                  <a:pt x="18" y="1"/>
                  <a:pt x="17" y="0"/>
                  <a:pt x="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68" name="Freeform 29"/>
          <p:cNvSpPr>
            <a:spLocks noEditPoints="1"/>
          </p:cNvSpPr>
          <p:nvPr/>
        </p:nvSpPr>
        <p:spPr bwMode="auto">
          <a:xfrm>
            <a:off x="1692027" y="4949297"/>
            <a:ext cx="211137" cy="209550"/>
          </a:xfrm>
          <a:custGeom>
            <a:avLst/>
            <a:gdLst>
              <a:gd name="T0" fmla="*/ 28 w 56"/>
              <a:gd name="T1" fmla="*/ 0 h 56"/>
              <a:gd name="T2" fmla="*/ 0 w 56"/>
              <a:gd name="T3" fmla="*/ 28 h 56"/>
              <a:gd name="T4" fmla="*/ 28 w 56"/>
              <a:gd name="T5" fmla="*/ 56 h 56"/>
              <a:gd name="T6" fmla="*/ 56 w 56"/>
              <a:gd name="T7" fmla="*/ 28 h 56"/>
              <a:gd name="T8" fmla="*/ 28 w 56"/>
              <a:gd name="T9" fmla="*/ 0 h 56"/>
              <a:gd name="T10" fmla="*/ 28 w 56"/>
              <a:gd name="T11" fmla="*/ 52 h 56"/>
              <a:gd name="T12" fmla="*/ 4 w 56"/>
              <a:gd name="T13" fmla="*/ 28 h 56"/>
              <a:gd name="T14" fmla="*/ 28 w 56"/>
              <a:gd name="T15" fmla="*/ 4 h 56"/>
              <a:gd name="T16" fmla="*/ 52 w 56"/>
              <a:gd name="T17" fmla="*/ 28 h 56"/>
              <a:gd name="T18" fmla="*/ 28 w 56"/>
              <a:gd name="T19" fmla="*/ 52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56">
                <a:moveTo>
                  <a:pt x="28" y="0"/>
                </a:moveTo>
                <a:cubicBezTo>
                  <a:pt x="12" y="0"/>
                  <a:pt x="0" y="13"/>
                  <a:pt x="0" y="28"/>
                </a:cubicBezTo>
                <a:cubicBezTo>
                  <a:pt x="0" y="43"/>
                  <a:pt x="12" y="56"/>
                  <a:pt x="28" y="56"/>
                </a:cubicBezTo>
                <a:cubicBezTo>
                  <a:pt x="43" y="56"/>
                  <a:pt x="56" y="43"/>
                  <a:pt x="56" y="28"/>
                </a:cubicBezTo>
                <a:cubicBezTo>
                  <a:pt x="56" y="13"/>
                  <a:pt x="43" y="0"/>
                  <a:pt x="28" y="0"/>
                </a:cubicBezTo>
                <a:close/>
                <a:moveTo>
                  <a:pt x="28" y="52"/>
                </a:moveTo>
                <a:cubicBezTo>
                  <a:pt x="15" y="52"/>
                  <a:pt x="4" y="41"/>
                  <a:pt x="4" y="28"/>
                </a:cubicBezTo>
                <a:cubicBezTo>
                  <a:pt x="4" y="15"/>
                  <a:pt x="15" y="4"/>
                  <a:pt x="28" y="4"/>
                </a:cubicBezTo>
                <a:cubicBezTo>
                  <a:pt x="41" y="4"/>
                  <a:pt x="52" y="15"/>
                  <a:pt x="52" y="28"/>
                </a:cubicBezTo>
                <a:cubicBezTo>
                  <a:pt x="52" y="41"/>
                  <a:pt x="41" y="52"/>
                  <a:pt x="28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69" name="Freeform 30"/>
          <p:cNvSpPr>
            <a:spLocks noEditPoints="1"/>
          </p:cNvSpPr>
          <p:nvPr/>
        </p:nvSpPr>
        <p:spPr bwMode="auto">
          <a:xfrm>
            <a:off x="745877" y="4900085"/>
            <a:ext cx="179387" cy="179388"/>
          </a:xfrm>
          <a:custGeom>
            <a:avLst/>
            <a:gdLst>
              <a:gd name="T0" fmla="*/ 24 w 48"/>
              <a:gd name="T1" fmla="*/ 48 h 48"/>
              <a:gd name="T2" fmla="*/ 48 w 48"/>
              <a:gd name="T3" fmla="*/ 24 h 48"/>
              <a:gd name="T4" fmla="*/ 24 w 48"/>
              <a:gd name="T5" fmla="*/ 0 h 48"/>
              <a:gd name="T6" fmla="*/ 0 w 48"/>
              <a:gd name="T7" fmla="*/ 24 h 48"/>
              <a:gd name="T8" fmla="*/ 24 w 48"/>
              <a:gd name="T9" fmla="*/ 48 h 48"/>
              <a:gd name="T10" fmla="*/ 24 w 48"/>
              <a:gd name="T11" fmla="*/ 4 h 48"/>
              <a:gd name="T12" fmla="*/ 44 w 48"/>
              <a:gd name="T13" fmla="*/ 24 h 48"/>
              <a:gd name="T14" fmla="*/ 24 w 48"/>
              <a:gd name="T15" fmla="*/ 44 h 48"/>
              <a:gd name="T16" fmla="*/ 4 w 48"/>
              <a:gd name="T17" fmla="*/ 24 h 48"/>
              <a:gd name="T18" fmla="*/ 24 w 48"/>
              <a:gd name="T19" fmla="*/ 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8">
                <a:moveTo>
                  <a:pt x="24" y="48"/>
                </a:moveTo>
                <a:cubicBezTo>
                  <a:pt x="37" y="48"/>
                  <a:pt x="48" y="37"/>
                  <a:pt x="48" y="24"/>
                </a:cubicBezTo>
                <a:cubicBezTo>
                  <a:pt x="48" y="11"/>
                  <a:pt x="37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37"/>
                  <a:pt x="11" y="48"/>
                  <a:pt x="24" y="48"/>
                </a:cubicBezTo>
                <a:close/>
                <a:moveTo>
                  <a:pt x="24" y="4"/>
                </a:moveTo>
                <a:cubicBezTo>
                  <a:pt x="35" y="4"/>
                  <a:pt x="44" y="13"/>
                  <a:pt x="44" y="24"/>
                </a:cubicBezTo>
                <a:cubicBezTo>
                  <a:pt x="44" y="35"/>
                  <a:pt x="35" y="44"/>
                  <a:pt x="24" y="44"/>
                </a:cubicBezTo>
                <a:cubicBezTo>
                  <a:pt x="13" y="44"/>
                  <a:pt x="4" y="35"/>
                  <a:pt x="4" y="24"/>
                </a:cubicBezTo>
                <a:cubicBezTo>
                  <a:pt x="4" y="13"/>
                  <a:pt x="13" y="4"/>
                  <a:pt x="24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70" name="Freeform 31"/>
          <p:cNvSpPr>
            <a:spLocks noEditPoints="1"/>
          </p:cNvSpPr>
          <p:nvPr/>
        </p:nvSpPr>
        <p:spPr bwMode="auto">
          <a:xfrm>
            <a:off x="655390" y="4812772"/>
            <a:ext cx="360362" cy="482600"/>
          </a:xfrm>
          <a:custGeom>
            <a:avLst/>
            <a:gdLst>
              <a:gd name="T0" fmla="*/ 48 w 96"/>
              <a:gd name="T1" fmla="*/ 0 h 128"/>
              <a:gd name="T2" fmla="*/ 0 w 96"/>
              <a:gd name="T3" fmla="*/ 48 h 128"/>
              <a:gd name="T4" fmla="*/ 41 w 96"/>
              <a:gd name="T5" fmla="*/ 125 h 128"/>
              <a:gd name="T6" fmla="*/ 48 w 96"/>
              <a:gd name="T7" fmla="*/ 128 h 128"/>
              <a:gd name="T8" fmla="*/ 48 w 96"/>
              <a:gd name="T9" fmla="*/ 128 h 128"/>
              <a:gd name="T10" fmla="*/ 54 w 96"/>
              <a:gd name="T11" fmla="*/ 125 h 128"/>
              <a:gd name="T12" fmla="*/ 96 w 96"/>
              <a:gd name="T13" fmla="*/ 48 h 128"/>
              <a:gd name="T14" fmla="*/ 48 w 96"/>
              <a:gd name="T15" fmla="*/ 0 h 128"/>
              <a:gd name="T16" fmla="*/ 48 w 96"/>
              <a:gd name="T17" fmla="*/ 120 h 128"/>
              <a:gd name="T18" fmla="*/ 48 w 96"/>
              <a:gd name="T19" fmla="*/ 120 h 128"/>
              <a:gd name="T20" fmla="*/ 47 w 96"/>
              <a:gd name="T21" fmla="*/ 119 h 128"/>
              <a:gd name="T22" fmla="*/ 8 w 96"/>
              <a:gd name="T23" fmla="*/ 48 h 128"/>
              <a:gd name="T24" fmla="*/ 48 w 96"/>
              <a:gd name="T25" fmla="*/ 8 h 128"/>
              <a:gd name="T26" fmla="*/ 88 w 96"/>
              <a:gd name="T27" fmla="*/ 48 h 128"/>
              <a:gd name="T28" fmla="*/ 48 w 96"/>
              <a:gd name="T29" fmla="*/ 1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6" h="128">
                <a:moveTo>
                  <a:pt x="48" y="0"/>
                </a:moveTo>
                <a:cubicBezTo>
                  <a:pt x="22" y="0"/>
                  <a:pt x="0" y="21"/>
                  <a:pt x="0" y="48"/>
                </a:cubicBezTo>
                <a:cubicBezTo>
                  <a:pt x="0" y="76"/>
                  <a:pt x="24" y="105"/>
                  <a:pt x="41" y="125"/>
                </a:cubicBezTo>
                <a:cubicBezTo>
                  <a:pt x="42" y="125"/>
                  <a:pt x="44" y="128"/>
                  <a:pt x="48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2" y="128"/>
                  <a:pt x="54" y="125"/>
                  <a:pt x="54" y="125"/>
                </a:cubicBezTo>
                <a:cubicBezTo>
                  <a:pt x="72" y="105"/>
                  <a:pt x="96" y="76"/>
                  <a:pt x="96" y="48"/>
                </a:cubicBezTo>
                <a:cubicBezTo>
                  <a:pt x="96" y="21"/>
                  <a:pt x="74" y="0"/>
                  <a:pt x="48" y="0"/>
                </a:cubicBezTo>
                <a:close/>
                <a:moveTo>
                  <a:pt x="48" y="120"/>
                </a:moveTo>
                <a:cubicBezTo>
                  <a:pt x="48" y="120"/>
                  <a:pt x="48" y="120"/>
                  <a:pt x="48" y="120"/>
                </a:cubicBezTo>
                <a:cubicBezTo>
                  <a:pt x="48" y="120"/>
                  <a:pt x="48" y="120"/>
                  <a:pt x="47" y="119"/>
                </a:cubicBezTo>
                <a:cubicBezTo>
                  <a:pt x="33" y="103"/>
                  <a:pt x="8" y="74"/>
                  <a:pt x="8" y="48"/>
                </a:cubicBezTo>
                <a:cubicBezTo>
                  <a:pt x="8" y="26"/>
                  <a:pt x="26" y="8"/>
                  <a:pt x="48" y="8"/>
                </a:cubicBezTo>
                <a:cubicBezTo>
                  <a:pt x="70" y="8"/>
                  <a:pt x="88" y="26"/>
                  <a:pt x="88" y="48"/>
                </a:cubicBezTo>
                <a:cubicBezTo>
                  <a:pt x="88" y="74"/>
                  <a:pt x="63" y="103"/>
                  <a:pt x="48" y="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71" name="Freeform 32"/>
          <p:cNvSpPr>
            <a:spLocks noEditPoints="1"/>
          </p:cNvSpPr>
          <p:nvPr/>
        </p:nvSpPr>
        <p:spPr bwMode="auto">
          <a:xfrm>
            <a:off x="5465515" y="3939647"/>
            <a:ext cx="361950" cy="241300"/>
          </a:xfrm>
          <a:custGeom>
            <a:avLst/>
            <a:gdLst>
              <a:gd name="T0" fmla="*/ 92 w 96"/>
              <a:gd name="T1" fmla="*/ 0 h 64"/>
              <a:gd name="T2" fmla="*/ 4 w 96"/>
              <a:gd name="T3" fmla="*/ 0 h 64"/>
              <a:gd name="T4" fmla="*/ 0 w 96"/>
              <a:gd name="T5" fmla="*/ 4 h 64"/>
              <a:gd name="T6" fmla="*/ 0 w 96"/>
              <a:gd name="T7" fmla="*/ 60 h 64"/>
              <a:gd name="T8" fmla="*/ 4 w 96"/>
              <a:gd name="T9" fmla="*/ 64 h 64"/>
              <a:gd name="T10" fmla="*/ 92 w 96"/>
              <a:gd name="T11" fmla="*/ 64 h 64"/>
              <a:gd name="T12" fmla="*/ 96 w 96"/>
              <a:gd name="T13" fmla="*/ 60 h 64"/>
              <a:gd name="T14" fmla="*/ 96 w 96"/>
              <a:gd name="T15" fmla="*/ 4 h 64"/>
              <a:gd name="T16" fmla="*/ 92 w 96"/>
              <a:gd name="T17" fmla="*/ 0 h 64"/>
              <a:gd name="T18" fmla="*/ 92 w 96"/>
              <a:gd name="T19" fmla="*/ 60 h 64"/>
              <a:gd name="T20" fmla="*/ 4 w 96"/>
              <a:gd name="T21" fmla="*/ 60 h 64"/>
              <a:gd name="T22" fmla="*/ 4 w 96"/>
              <a:gd name="T23" fmla="*/ 4 h 64"/>
              <a:gd name="T24" fmla="*/ 92 w 96"/>
              <a:gd name="T25" fmla="*/ 4 h 64"/>
              <a:gd name="T26" fmla="*/ 92 w 96"/>
              <a:gd name="T27" fmla="*/ 6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" h="64">
                <a:moveTo>
                  <a:pt x="92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2"/>
                  <a:pt x="2" y="64"/>
                  <a:pt x="4" y="64"/>
                </a:cubicBezTo>
                <a:cubicBezTo>
                  <a:pt x="92" y="64"/>
                  <a:pt x="92" y="64"/>
                  <a:pt x="92" y="64"/>
                </a:cubicBezTo>
                <a:cubicBezTo>
                  <a:pt x="94" y="64"/>
                  <a:pt x="96" y="62"/>
                  <a:pt x="96" y="60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lose/>
                <a:moveTo>
                  <a:pt x="92" y="60"/>
                </a:moveTo>
                <a:cubicBezTo>
                  <a:pt x="4" y="60"/>
                  <a:pt x="4" y="60"/>
                  <a:pt x="4" y="60"/>
                </a:cubicBezTo>
                <a:cubicBezTo>
                  <a:pt x="4" y="4"/>
                  <a:pt x="4" y="4"/>
                  <a:pt x="4" y="4"/>
                </a:cubicBezTo>
                <a:cubicBezTo>
                  <a:pt x="92" y="4"/>
                  <a:pt x="92" y="4"/>
                  <a:pt x="92" y="4"/>
                </a:cubicBezTo>
                <a:lnTo>
                  <a:pt x="92" y="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72" name="Freeform 33"/>
          <p:cNvSpPr>
            <a:spLocks noEditPoints="1"/>
          </p:cNvSpPr>
          <p:nvPr/>
        </p:nvSpPr>
        <p:spPr bwMode="auto">
          <a:xfrm>
            <a:off x="5405190" y="3879322"/>
            <a:ext cx="481012" cy="452438"/>
          </a:xfrm>
          <a:custGeom>
            <a:avLst/>
            <a:gdLst>
              <a:gd name="T0" fmla="*/ 116 w 128"/>
              <a:gd name="T1" fmla="*/ 0 h 120"/>
              <a:gd name="T2" fmla="*/ 12 w 128"/>
              <a:gd name="T3" fmla="*/ 0 h 120"/>
              <a:gd name="T4" fmla="*/ 0 w 128"/>
              <a:gd name="T5" fmla="*/ 12 h 120"/>
              <a:gd name="T6" fmla="*/ 0 w 128"/>
              <a:gd name="T7" fmla="*/ 92 h 120"/>
              <a:gd name="T8" fmla="*/ 12 w 128"/>
              <a:gd name="T9" fmla="*/ 104 h 120"/>
              <a:gd name="T10" fmla="*/ 52 w 128"/>
              <a:gd name="T11" fmla="*/ 104 h 120"/>
              <a:gd name="T12" fmla="*/ 52 w 128"/>
              <a:gd name="T13" fmla="*/ 109 h 120"/>
              <a:gd name="T14" fmla="*/ 27 w 128"/>
              <a:gd name="T15" fmla="*/ 112 h 120"/>
              <a:gd name="T16" fmla="*/ 24 w 128"/>
              <a:gd name="T17" fmla="*/ 116 h 120"/>
              <a:gd name="T18" fmla="*/ 28 w 128"/>
              <a:gd name="T19" fmla="*/ 120 h 120"/>
              <a:gd name="T20" fmla="*/ 100 w 128"/>
              <a:gd name="T21" fmla="*/ 120 h 120"/>
              <a:gd name="T22" fmla="*/ 104 w 128"/>
              <a:gd name="T23" fmla="*/ 116 h 120"/>
              <a:gd name="T24" fmla="*/ 101 w 128"/>
              <a:gd name="T25" fmla="*/ 112 h 120"/>
              <a:gd name="T26" fmla="*/ 76 w 128"/>
              <a:gd name="T27" fmla="*/ 109 h 120"/>
              <a:gd name="T28" fmla="*/ 76 w 128"/>
              <a:gd name="T29" fmla="*/ 104 h 120"/>
              <a:gd name="T30" fmla="*/ 116 w 128"/>
              <a:gd name="T31" fmla="*/ 104 h 120"/>
              <a:gd name="T32" fmla="*/ 128 w 128"/>
              <a:gd name="T33" fmla="*/ 92 h 120"/>
              <a:gd name="T34" fmla="*/ 128 w 128"/>
              <a:gd name="T35" fmla="*/ 12 h 120"/>
              <a:gd name="T36" fmla="*/ 116 w 128"/>
              <a:gd name="T37" fmla="*/ 0 h 120"/>
              <a:gd name="T38" fmla="*/ 120 w 128"/>
              <a:gd name="T39" fmla="*/ 92 h 120"/>
              <a:gd name="T40" fmla="*/ 116 w 128"/>
              <a:gd name="T41" fmla="*/ 96 h 120"/>
              <a:gd name="T42" fmla="*/ 80 w 128"/>
              <a:gd name="T43" fmla="*/ 96 h 120"/>
              <a:gd name="T44" fmla="*/ 48 w 128"/>
              <a:gd name="T45" fmla="*/ 96 h 120"/>
              <a:gd name="T46" fmla="*/ 12 w 128"/>
              <a:gd name="T47" fmla="*/ 96 h 120"/>
              <a:gd name="T48" fmla="*/ 8 w 128"/>
              <a:gd name="T49" fmla="*/ 92 h 120"/>
              <a:gd name="T50" fmla="*/ 8 w 128"/>
              <a:gd name="T51" fmla="*/ 12 h 120"/>
              <a:gd name="T52" fmla="*/ 12 w 128"/>
              <a:gd name="T53" fmla="*/ 8 h 120"/>
              <a:gd name="T54" fmla="*/ 116 w 128"/>
              <a:gd name="T55" fmla="*/ 8 h 120"/>
              <a:gd name="T56" fmla="*/ 120 w 128"/>
              <a:gd name="T57" fmla="*/ 12 h 120"/>
              <a:gd name="T58" fmla="*/ 120 w 128"/>
              <a:gd name="T59" fmla="*/ 9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" h="120">
                <a:moveTo>
                  <a:pt x="11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9"/>
                  <a:pt x="5" y="104"/>
                  <a:pt x="12" y="104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27" y="112"/>
                  <a:pt x="27" y="112"/>
                  <a:pt x="27" y="112"/>
                </a:cubicBezTo>
                <a:cubicBezTo>
                  <a:pt x="25" y="113"/>
                  <a:pt x="24" y="114"/>
                  <a:pt x="24" y="116"/>
                </a:cubicBezTo>
                <a:cubicBezTo>
                  <a:pt x="24" y="118"/>
                  <a:pt x="26" y="120"/>
                  <a:pt x="28" y="120"/>
                </a:cubicBezTo>
                <a:cubicBezTo>
                  <a:pt x="100" y="120"/>
                  <a:pt x="100" y="120"/>
                  <a:pt x="100" y="120"/>
                </a:cubicBezTo>
                <a:cubicBezTo>
                  <a:pt x="102" y="120"/>
                  <a:pt x="104" y="118"/>
                  <a:pt x="104" y="116"/>
                </a:cubicBezTo>
                <a:cubicBezTo>
                  <a:pt x="104" y="114"/>
                  <a:pt x="103" y="113"/>
                  <a:pt x="101" y="112"/>
                </a:cubicBezTo>
                <a:cubicBezTo>
                  <a:pt x="76" y="109"/>
                  <a:pt x="76" y="109"/>
                  <a:pt x="76" y="109"/>
                </a:cubicBezTo>
                <a:cubicBezTo>
                  <a:pt x="76" y="104"/>
                  <a:pt x="76" y="104"/>
                  <a:pt x="76" y="104"/>
                </a:cubicBezTo>
                <a:cubicBezTo>
                  <a:pt x="116" y="104"/>
                  <a:pt x="116" y="104"/>
                  <a:pt x="116" y="104"/>
                </a:cubicBezTo>
                <a:cubicBezTo>
                  <a:pt x="123" y="104"/>
                  <a:pt x="128" y="99"/>
                  <a:pt x="128" y="9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23" y="0"/>
                  <a:pt x="116" y="0"/>
                </a:cubicBezTo>
                <a:close/>
                <a:moveTo>
                  <a:pt x="120" y="92"/>
                </a:moveTo>
                <a:cubicBezTo>
                  <a:pt x="120" y="94"/>
                  <a:pt x="118" y="96"/>
                  <a:pt x="116" y="96"/>
                </a:cubicBezTo>
                <a:cubicBezTo>
                  <a:pt x="80" y="96"/>
                  <a:pt x="80" y="96"/>
                  <a:pt x="80" y="96"/>
                </a:cubicBezTo>
                <a:cubicBezTo>
                  <a:pt x="48" y="96"/>
                  <a:pt x="48" y="96"/>
                  <a:pt x="48" y="96"/>
                </a:cubicBezTo>
                <a:cubicBezTo>
                  <a:pt x="12" y="96"/>
                  <a:pt x="12" y="96"/>
                  <a:pt x="12" y="96"/>
                </a:cubicBezTo>
                <a:cubicBezTo>
                  <a:pt x="10" y="96"/>
                  <a:pt x="8" y="94"/>
                  <a:pt x="8" y="92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8" y="8"/>
                  <a:pt x="120" y="10"/>
                  <a:pt x="120" y="12"/>
                </a:cubicBezTo>
                <a:lnTo>
                  <a:pt x="120" y="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73" name="Freeform 34"/>
          <p:cNvSpPr>
            <a:spLocks noEditPoints="1"/>
          </p:cNvSpPr>
          <p:nvPr/>
        </p:nvSpPr>
        <p:spPr bwMode="auto">
          <a:xfrm>
            <a:off x="4443165" y="3849160"/>
            <a:ext cx="496887" cy="482600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grpSp>
        <p:nvGrpSpPr>
          <p:cNvPr id="81" name="Group 2"/>
          <p:cNvGrpSpPr/>
          <p:nvPr/>
        </p:nvGrpSpPr>
        <p:grpSpPr>
          <a:xfrm>
            <a:off x="3557340" y="3849160"/>
            <a:ext cx="330200" cy="482600"/>
            <a:chOff x="6258454" y="3849160"/>
            <a:chExt cx="330200" cy="482600"/>
          </a:xfrm>
          <a:solidFill>
            <a:schemeClr val="bg1"/>
          </a:solidFill>
        </p:grpSpPr>
        <p:sp>
          <p:nvSpPr>
            <p:cNvPr id="1048874" name="Freeform 35"/>
            <p:cNvSpPr>
              <a:spLocks noEditPoints="1"/>
            </p:cNvSpPr>
            <p:nvPr/>
          </p:nvSpPr>
          <p:spPr bwMode="auto">
            <a:xfrm>
              <a:off x="6258454" y="3849160"/>
              <a:ext cx="330200" cy="482600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  <p:sp>
          <p:nvSpPr>
            <p:cNvPr id="1048875" name="Freeform 36"/>
            <p:cNvSpPr/>
            <p:nvPr/>
          </p:nvSpPr>
          <p:spPr bwMode="auto">
            <a:xfrm>
              <a:off x="6333066" y="3925360"/>
              <a:ext cx="96837" cy="96838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</p:grpSp>
      <p:sp>
        <p:nvSpPr>
          <p:cNvPr id="1048876" name="Freeform 37"/>
          <p:cNvSpPr>
            <a:spLocks noEditPoints="1"/>
          </p:cNvSpPr>
          <p:nvPr/>
        </p:nvSpPr>
        <p:spPr bwMode="auto">
          <a:xfrm>
            <a:off x="2579440" y="3849160"/>
            <a:ext cx="360362" cy="482600"/>
          </a:xfrm>
          <a:custGeom>
            <a:avLst/>
            <a:gdLst>
              <a:gd name="T0" fmla="*/ 84 w 96"/>
              <a:gd name="T1" fmla="*/ 52 h 128"/>
              <a:gd name="T2" fmla="*/ 84 w 96"/>
              <a:gd name="T3" fmla="*/ 36 h 128"/>
              <a:gd name="T4" fmla="*/ 48 w 96"/>
              <a:gd name="T5" fmla="*/ 0 h 128"/>
              <a:gd name="T6" fmla="*/ 12 w 96"/>
              <a:gd name="T7" fmla="*/ 36 h 128"/>
              <a:gd name="T8" fmla="*/ 12 w 96"/>
              <a:gd name="T9" fmla="*/ 52 h 128"/>
              <a:gd name="T10" fmla="*/ 0 w 96"/>
              <a:gd name="T11" fmla="*/ 64 h 128"/>
              <a:gd name="T12" fmla="*/ 0 w 96"/>
              <a:gd name="T13" fmla="*/ 76 h 128"/>
              <a:gd name="T14" fmla="*/ 0 w 96"/>
              <a:gd name="T15" fmla="*/ 80 h 128"/>
              <a:gd name="T16" fmla="*/ 0 w 96"/>
              <a:gd name="T17" fmla="*/ 88 h 128"/>
              <a:gd name="T18" fmla="*/ 0 w 96"/>
              <a:gd name="T19" fmla="*/ 92 h 128"/>
              <a:gd name="T20" fmla="*/ 36 w 96"/>
              <a:gd name="T21" fmla="*/ 128 h 128"/>
              <a:gd name="T22" fmla="*/ 60 w 96"/>
              <a:gd name="T23" fmla="*/ 128 h 128"/>
              <a:gd name="T24" fmla="*/ 96 w 96"/>
              <a:gd name="T25" fmla="*/ 92 h 128"/>
              <a:gd name="T26" fmla="*/ 96 w 96"/>
              <a:gd name="T27" fmla="*/ 88 h 128"/>
              <a:gd name="T28" fmla="*/ 96 w 96"/>
              <a:gd name="T29" fmla="*/ 80 h 128"/>
              <a:gd name="T30" fmla="*/ 96 w 96"/>
              <a:gd name="T31" fmla="*/ 76 h 128"/>
              <a:gd name="T32" fmla="*/ 96 w 96"/>
              <a:gd name="T33" fmla="*/ 64 h 128"/>
              <a:gd name="T34" fmla="*/ 84 w 96"/>
              <a:gd name="T35" fmla="*/ 52 h 128"/>
              <a:gd name="T36" fmla="*/ 20 w 96"/>
              <a:gd name="T37" fmla="*/ 36 h 128"/>
              <a:gd name="T38" fmla="*/ 48 w 96"/>
              <a:gd name="T39" fmla="*/ 8 h 128"/>
              <a:gd name="T40" fmla="*/ 76 w 96"/>
              <a:gd name="T41" fmla="*/ 36 h 128"/>
              <a:gd name="T42" fmla="*/ 76 w 96"/>
              <a:gd name="T43" fmla="*/ 52 h 128"/>
              <a:gd name="T44" fmla="*/ 68 w 96"/>
              <a:gd name="T45" fmla="*/ 52 h 128"/>
              <a:gd name="T46" fmla="*/ 68 w 96"/>
              <a:gd name="T47" fmla="*/ 36 h 128"/>
              <a:gd name="T48" fmla="*/ 48 w 96"/>
              <a:gd name="T49" fmla="*/ 16 h 128"/>
              <a:gd name="T50" fmla="*/ 28 w 96"/>
              <a:gd name="T51" fmla="*/ 36 h 128"/>
              <a:gd name="T52" fmla="*/ 28 w 96"/>
              <a:gd name="T53" fmla="*/ 52 h 128"/>
              <a:gd name="T54" fmla="*/ 20 w 96"/>
              <a:gd name="T55" fmla="*/ 52 h 128"/>
              <a:gd name="T56" fmla="*/ 20 w 96"/>
              <a:gd name="T57" fmla="*/ 36 h 128"/>
              <a:gd name="T58" fmla="*/ 64 w 96"/>
              <a:gd name="T59" fmla="*/ 36 h 128"/>
              <a:gd name="T60" fmla="*/ 64 w 96"/>
              <a:gd name="T61" fmla="*/ 36 h 128"/>
              <a:gd name="T62" fmla="*/ 64 w 96"/>
              <a:gd name="T63" fmla="*/ 52 h 128"/>
              <a:gd name="T64" fmla="*/ 32 w 96"/>
              <a:gd name="T65" fmla="*/ 52 h 128"/>
              <a:gd name="T66" fmla="*/ 32 w 96"/>
              <a:gd name="T67" fmla="*/ 36 h 128"/>
              <a:gd name="T68" fmla="*/ 32 w 96"/>
              <a:gd name="T69" fmla="*/ 36 h 128"/>
              <a:gd name="T70" fmla="*/ 48 w 96"/>
              <a:gd name="T71" fmla="*/ 20 h 128"/>
              <a:gd name="T72" fmla="*/ 64 w 96"/>
              <a:gd name="T73" fmla="*/ 36 h 128"/>
              <a:gd name="T74" fmla="*/ 88 w 96"/>
              <a:gd name="T75" fmla="*/ 76 h 128"/>
              <a:gd name="T76" fmla="*/ 88 w 96"/>
              <a:gd name="T77" fmla="*/ 80 h 128"/>
              <a:gd name="T78" fmla="*/ 88 w 96"/>
              <a:gd name="T79" fmla="*/ 88 h 128"/>
              <a:gd name="T80" fmla="*/ 88 w 96"/>
              <a:gd name="T81" fmla="*/ 92 h 128"/>
              <a:gd name="T82" fmla="*/ 60 w 96"/>
              <a:gd name="T83" fmla="*/ 120 h 128"/>
              <a:gd name="T84" fmla="*/ 36 w 96"/>
              <a:gd name="T85" fmla="*/ 120 h 128"/>
              <a:gd name="T86" fmla="*/ 8 w 96"/>
              <a:gd name="T87" fmla="*/ 92 h 128"/>
              <a:gd name="T88" fmla="*/ 8 w 96"/>
              <a:gd name="T89" fmla="*/ 88 h 128"/>
              <a:gd name="T90" fmla="*/ 8 w 96"/>
              <a:gd name="T91" fmla="*/ 80 h 128"/>
              <a:gd name="T92" fmla="*/ 8 w 96"/>
              <a:gd name="T93" fmla="*/ 76 h 128"/>
              <a:gd name="T94" fmla="*/ 8 w 96"/>
              <a:gd name="T95" fmla="*/ 64 h 128"/>
              <a:gd name="T96" fmla="*/ 12 w 96"/>
              <a:gd name="T97" fmla="*/ 60 h 128"/>
              <a:gd name="T98" fmla="*/ 20 w 96"/>
              <a:gd name="T99" fmla="*/ 60 h 128"/>
              <a:gd name="T100" fmla="*/ 76 w 96"/>
              <a:gd name="T101" fmla="*/ 60 h 128"/>
              <a:gd name="T102" fmla="*/ 84 w 96"/>
              <a:gd name="T103" fmla="*/ 60 h 128"/>
              <a:gd name="T104" fmla="*/ 88 w 96"/>
              <a:gd name="T105" fmla="*/ 64 h 128"/>
              <a:gd name="T106" fmla="*/ 88 w 96"/>
              <a:gd name="T107" fmla="*/ 7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96" h="128">
                <a:moveTo>
                  <a:pt x="84" y="52"/>
                </a:moveTo>
                <a:cubicBezTo>
                  <a:pt x="84" y="36"/>
                  <a:pt x="84" y="36"/>
                  <a:pt x="84" y="36"/>
                </a:cubicBezTo>
                <a:cubicBezTo>
                  <a:pt x="84" y="16"/>
                  <a:pt x="68" y="0"/>
                  <a:pt x="48" y="0"/>
                </a:cubicBezTo>
                <a:cubicBezTo>
                  <a:pt x="28" y="0"/>
                  <a:pt x="12" y="16"/>
                  <a:pt x="12" y="36"/>
                </a:cubicBezTo>
                <a:cubicBezTo>
                  <a:pt x="12" y="52"/>
                  <a:pt x="12" y="52"/>
                  <a:pt x="12" y="52"/>
                </a:cubicBezTo>
                <a:cubicBezTo>
                  <a:pt x="5" y="52"/>
                  <a:pt x="0" y="57"/>
                  <a:pt x="0" y="64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112"/>
                  <a:pt x="16" y="128"/>
                  <a:pt x="36" y="128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80" y="128"/>
                  <a:pt x="96" y="112"/>
                  <a:pt x="96" y="92"/>
                </a:cubicBezTo>
                <a:cubicBezTo>
                  <a:pt x="96" y="88"/>
                  <a:pt x="96" y="88"/>
                  <a:pt x="96" y="88"/>
                </a:cubicBezTo>
                <a:cubicBezTo>
                  <a:pt x="96" y="80"/>
                  <a:pt x="96" y="80"/>
                  <a:pt x="96" y="80"/>
                </a:cubicBezTo>
                <a:cubicBezTo>
                  <a:pt x="96" y="76"/>
                  <a:pt x="96" y="76"/>
                  <a:pt x="96" y="76"/>
                </a:cubicBezTo>
                <a:cubicBezTo>
                  <a:pt x="96" y="64"/>
                  <a:pt x="96" y="64"/>
                  <a:pt x="96" y="64"/>
                </a:cubicBezTo>
                <a:cubicBezTo>
                  <a:pt x="96" y="57"/>
                  <a:pt x="91" y="52"/>
                  <a:pt x="84" y="52"/>
                </a:cubicBezTo>
                <a:close/>
                <a:moveTo>
                  <a:pt x="20" y="36"/>
                </a:moveTo>
                <a:cubicBezTo>
                  <a:pt x="20" y="21"/>
                  <a:pt x="33" y="8"/>
                  <a:pt x="48" y="8"/>
                </a:cubicBezTo>
                <a:cubicBezTo>
                  <a:pt x="63" y="8"/>
                  <a:pt x="76" y="21"/>
                  <a:pt x="76" y="36"/>
                </a:cubicBezTo>
                <a:cubicBezTo>
                  <a:pt x="76" y="52"/>
                  <a:pt x="76" y="52"/>
                  <a:pt x="76" y="52"/>
                </a:cubicBezTo>
                <a:cubicBezTo>
                  <a:pt x="68" y="52"/>
                  <a:pt x="68" y="52"/>
                  <a:pt x="68" y="52"/>
                </a:cubicBezTo>
                <a:cubicBezTo>
                  <a:pt x="68" y="36"/>
                  <a:pt x="68" y="36"/>
                  <a:pt x="68" y="36"/>
                </a:cubicBezTo>
                <a:cubicBezTo>
                  <a:pt x="68" y="25"/>
                  <a:pt x="59" y="16"/>
                  <a:pt x="48" y="16"/>
                </a:cubicBezTo>
                <a:cubicBezTo>
                  <a:pt x="37" y="16"/>
                  <a:pt x="28" y="25"/>
                  <a:pt x="28" y="36"/>
                </a:cubicBezTo>
                <a:cubicBezTo>
                  <a:pt x="28" y="52"/>
                  <a:pt x="28" y="52"/>
                  <a:pt x="28" y="52"/>
                </a:cubicBezTo>
                <a:cubicBezTo>
                  <a:pt x="20" y="52"/>
                  <a:pt x="20" y="52"/>
                  <a:pt x="20" y="52"/>
                </a:cubicBezTo>
                <a:lnTo>
                  <a:pt x="20" y="36"/>
                </a:lnTo>
                <a:close/>
                <a:moveTo>
                  <a:pt x="64" y="36"/>
                </a:moveTo>
                <a:cubicBezTo>
                  <a:pt x="64" y="36"/>
                  <a:pt x="64" y="36"/>
                  <a:pt x="64" y="36"/>
                </a:cubicBezTo>
                <a:cubicBezTo>
                  <a:pt x="64" y="52"/>
                  <a:pt x="64" y="52"/>
                  <a:pt x="64" y="52"/>
                </a:cubicBezTo>
                <a:cubicBezTo>
                  <a:pt x="32" y="52"/>
                  <a:pt x="32" y="52"/>
                  <a:pt x="32" y="52"/>
                </a:cubicBezTo>
                <a:cubicBezTo>
                  <a:pt x="32" y="36"/>
                  <a:pt x="32" y="36"/>
                  <a:pt x="32" y="36"/>
                </a:cubicBezTo>
                <a:cubicBezTo>
                  <a:pt x="32" y="36"/>
                  <a:pt x="32" y="36"/>
                  <a:pt x="32" y="36"/>
                </a:cubicBezTo>
                <a:cubicBezTo>
                  <a:pt x="32" y="27"/>
                  <a:pt x="39" y="20"/>
                  <a:pt x="48" y="20"/>
                </a:cubicBezTo>
                <a:cubicBezTo>
                  <a:pt x="57" y="20"/>
                  <a:pt x="64" y="27"/>
                  <a:pt x="64" y="36"/>
                </a:cubicBezTo>
                <a:close/>
                <a:moveTo>
                  <a:pt x="88" y="76"/>
                </a:moveTo>
                <a:cubicBezTo>
                  <a:pt x="88" y="80"/>
                  <a:pt x="88" y="80"/>
                  <a:pt x="88" y="80"/>
                </a:cubicBezTo>
                <a:cubicBezTo>
                  <a:pt x="88" y="88"/>
                  <a:pt x="88" y="88"/>
                  <a:pt x="88" y="88"/>
                </a:cubicBezTo>
                <a:cubicBezTo>
                  <a:pt x="88" y="92"/>
                  <a:pt x="88" y="92"/>
                  <a:pt x="88" y="92"/>
                </a:cubicBezTo>
                <a:cubicBezTo>
                  <a:pt x="88" y="107"/>
                  <a:pt x="75" y="120"/>
                  <a:pt x="60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21" y="120"/>
                  <a:pt x="8" y="107"/>
                  <a:pt x="8" y="92"/>
                </a:cubicBezTo>
                <a:cubicBezTo>
                  <a:pt x="8" y="88"/>
                  <a:pt x="8" y="88"/>
                  <a:pt x="8" y="88"/>
                </a:cubicBezTo>
                <a:cubicBezTo>
                  <a:pt x="8" y="80"/>
                  <a:pt x="8" y="80"/>
                  <a:pt x="8" y="80"/>
                </a:cubicBezTo>
                <a:cubicBezTo>
                  <a:pt x="8" y="76"/>
                  <a:pt x="8" y="76"/>
                  <a:pt x="8" y="76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2"/>
                  <a:pt x="10" y="60"/>
                  <a:pt x="12" y="60"/>
                </a:cubicBezTo>
                <a:cubicBezTo>
                  <a:pt x="15" y="60"/>
                  <a:pt x="17" y="60"/>
                  <a:pt x="20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9" y="60"/>
                  <a:pt x="81" y="60"/>
                  <a:pt x="84" y="60"/>
                </a:cubicBezTo>
                <a:cubicBezTo>
                  <a:pt x="86" y="60"/>
                  <a:pt x="88" y="62"/>
                  <a:pt x="88" y="64"/>
                </a:cubicBezTo>
                <a:lnTo>
                  <a:pt x="88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77" name="Freeform 38"/>
          <p:cNvSpPr/>
          <p:nvPr/>
        </p:nvSpPr>
        <p:spPr bwMode="auto">
          <a:xfrm>
            <a:off x="2730252" y="4136497"/>
            <a:ext cx="60325" cy="88900"/>
          </a:xfrm>
          <a:custGeom>
            <a:avLst/>
            <a:gdLst>
              <a:gd name="T0" fmla="*/ 8 w 16"/>
              <a:gd name="T1" fmla="*/ 0 h 24"/>
              <a:gd name="T2" fmla="*/ 0 w 16"/>
              <a:gd name="T3" fmla="*/ 8 h 24"/>
              <a:gd name="T4" fmla="*/ 3 w 16"/>
              <a:gd name="T5" fmla="*/ 19 h 24"/>
              <a:gd name="T6" fmla="*/ 8 w 16"/>
              <a:gd name="T7" fmla="*/ 24 h 24"/>
              <a:gd name="T8" fmla="*/ 13 w 16"/>
              <a:gd name="T9" fmla="*/ 19 h 24"/>
              <a:gd name="T10" fmla="*/ 16 w 16"/>
              <a:gd name="T11" fmla="*/ 8 h 24"/>
              <a:gd name="T12" fmla="*/ 8 w 16"/>
              <a:gd name="T13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24">
                <a:moveTo>
                  <a:pt x="8" y="0"/>
                </a:moveTo>
                <a:cubicBezTo>
                  <a:pt x="4" y="0"/>
                  <a:pt x="0" y="4"/>
                  <a:pt x="0" y="8"/>
                </a:cubicBezTo>
                <a:cubicBezTo>
                  <a:pt x="0" y="10"/>
                  <a:pt x="1" y="15"/>
                  <a:pt x="3" y="19"/>
                </a:cubicBezTo>
                <a:cubicBezTo>
                  <a:pt x="4" y="22"/>
                  <a:pt x="5" y="24"/>
                  <a:pt x="8" y="24"/>
                </a:cubicBezTo>
                <a:cubicBezTo>
                  <a:pt x="11" y="24"/>
                  <a:pt x="12" y="22"/>
                  <a:pt x="13" y="19"/>
                </a:cubicBezTo>
                <a:cubicBezTo>
                  <a:pt x="15" y="15"/>
                  <a:pt x="16" y="10"/>
                  <a:pt x="16" y="8"/>
                </a:cubicBezTo>
                <a:cubicBezTo>
                  <a:pt x="16" y="4"/>
                  <a:pt x="12" y="0"/>
                  <a:pt x="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78" name="Freeform 39"/>
          <p:cNvSpPr>
            <a:spLocks noEditPoints="1"/>
          </p:cNvSpPr>
          <p:nvPr/>
        </p:nvSpPr>
        <p:spPr bwMode="auto">
          <a:xfrm>
            <a:off x="1557090" y="3939647"/>
            <a:ext cx="481012" cy="361950"/>
          </a:xfrm>
          <a:custGeom>
            <a:avLst/>
            <a:gdLst>
              <a:gd name="T0" fmla="*/ 105 w 128"/>
              <a:gd name="T1" fmla="*/ 2 h 96"/>
              <a:gd name="T2" fmla="*/ 28 w 128"/>
              <a:gd name="T3" fmla="*/ 0 h 96"/>
              <a:gd name="T4" fmla="*/ 2 w 128"/>
              <a:gd name="T5" fmla="*/ 23 h 96"/>
              <a:gd name="T6" fmla="*/ 2 w 128"/>
              <a:gd name="T7" fmla="*/ 34 h 96"/>
              <a:gd name="T8" fmla="*/ 64 w 128"/>
              <a:gd name="T9" fmla="*/ 96 h 96"/>
              <a:gd name="T10" fmla="*/ 126 w 128"/>
              <a:gd name="T11" fmla="*/ 34 h 96"/>
              <a:gd name="T12" fmla="*/ 126 w 128"/>
              <a:gd name="T13" fmla="*/ 23 h 96"/>
              <a:gd name="T14" fmla="*/ 55 w 128"/>
              <a:gd name="T15" fmla="*/ 28 h 96"/>
              <a:gd name="T16" fmla="*/ 73 w 128"/>
              <a:gd name="T17" fmla="*/ 28 h 96"/>
              <a:gd name="T18" fmla="*/ 78 w 128"/>
              <a:gd name="T19" fmla="*/ 9 h 96"/>
              <a:gd name="T20" fmla="*/ 76 w 128"/>
              <a:gd name="T21" fmla="*/ 25 h 96"/>
              <a:gd name="T22" fmla="*/ 52 w 128"/>
              <a:gd name="T23" fmla="*/ 25 h 96"/>
              <a:gd name="T24" fmla="*/ 50 w 128"/>
              <a:gd name="T25" fmla="*/ 9 h 96"/>
              <a:gd name="T26" fmla="*/ 52 w 128"/>
              <a:gd name="T27" fmla="*/ 25 h 96"/>
              <a:gd name="T28" fmla="*/ 64 w 128"/>
              <a:gd name="T29" fmla="*/ 82 h 96"/>
              <a:gd name="T30" fmla="*/ 74 w 128"/>
              <a:gd name="T31" fmla="*/ 32 h 96"/>
              <a:gd name="T32" fmla="*/ 98 w 128"/>
              <a:gd name="T33" fmla="*/ 32 h 96"/>
              <a:gd name="T34" fmla="*/ 78 w 128"/>
              <a:gd name="T35" fmla="*/ 32 h 96"/>
              <a:gd name="T36" fmla="*/ 89 w 128"/>
              <a:gd name="T37" fmla="*/ 20 h 96"/>
              <a:gd name="T38" fmla="*/ 79 w 128"/>
              <a:gd name="T39" fmla="*/ 28 h 96"/>
              <a:gd name="T40" fmla="*/ 97 w 128"/>
              <a:gd name="T41" fmla="*/ 8 h 96"/>
              <a:gd name="T42" fmla="*/ 83 w 128"/>
              <a:gd name="T43" fmla="*/ 8 h 96"/>
              <a:gd name="T44" fmla="*/ 55 w 128"/>
              <a:gd name="T45" fmla="*/ 8 h 96"/>
              <a:gd name="T46" fmla="*/ 64 w 128"/>
              <a:gd name="T47" fmla="*/ 15 h 96"/>
              <a:gd name="T48" fmla="*/ 31 w 128"/>
              <a:gd name="T49" fmla="*/ 8 h 96"/>
              <a:gd name="T50" fmla="*/ 39 w 128"/>
              <a:gd name="T51" fmla="*/ 14 h 96"/>
              <a:gd name="T52" fmla="*/ 49 w 128"/>
              <a:gd name="T53" fmla="*/ 28 h 96"/>
              <a:gd name="T54" fmla="*/ 39 w 128"/>
              <a:gd name="T55" fmla="*/ 20 h 96"/>
              <a:gd name="T56" fmla="*/ 60 w 128"/>
              <a:gd name="T57" fmla="*/ 81 h 96"/>
              <a:gd name="T58" fmla="*/ 50 w 128"/>
              <a:gd name="T59" fmla="*/ 32 h 96"/>
              <a:gd name="T60" fmla="*/ 11 w 128"/>
              <a:gd name="T61" fmla="*/ 32 h 96"/>
              <a:gd name="T62" fmla="*/ 51 w 128"/>
              <a:gd name="T63" fmla="*/ 74 h 96"/>
              <a:gd name="T64" fmla="*/ 117 w 128"/>
              <a:gd name="T65" fmla="*/ 32 h 96"/>
              <a:gd name="T66" fmla="*/ 102 w 128"/>
              <a:gd name="T67" fmla="*/ 32 h 96"/>
              <a:gd name="T68" fmla="*/ 92 w 128"/>
              <a:gd name="T69" fmla="*/ 17 h 96"/>
              <a:gd name="T70" fmla="*/ 120 w 128"/>
              <a:gd name="T71" fmla="*/ 28 h 96"/>
              <a:gd name="T72" fmla="*/ 27 w 128"/>
              <a:gd name="T73" fmla="*/ 10 h 96"/>
              <a:gd name="T74" fmla="*/ 25 w 128"/>
              <a:gd name="T75" fmla="*/ 28 h 96"/>
              <a:gd name="T76" fmla="*/ 27 w 128"/>
              <a:gd name="T77" fmla="*/ 1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96">
                <a:moveTo>
                  <a:pt x="126" y="23"/>
                </a:moveTo>
                <a:cubicBezTo>
                  <a:pt x="105" y="2"/>
                  <a:pt x="105" y="2"/>
                  <a:pt x="105" y="2"/>
                </a:cubicBezTo>
                <a:cubicBezTo>
                  <a:pt x="104" y="1"/>
                  <a:pt x="102" y="0"/>
                  <a:pt x="10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2"/>
                  <a:pt x="2" y="34"/>
                </a:cubicBezTo>
                <a:cubicBezTo>
                  <a:pt x="58" y="93"/>
                  <a:pt x="58" y="93"/>
                  <a:pt x="58" y="93"/>
                </a:cubicBezTo>
                <a:cubicBezTo>
                  <a:pt x="60" y="95"/>
                  <a:pt x="62" y="96"/>
                  <a:pt x="64" y="96"/>
                </a:cubicBezTo>
                <a:cubicBezTo>
                  <a:pt x="66" y="96"/>
                  <a:pt x="68" y="95"/>
                  <a:pt x="70" y="93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7" y="32"/>
                  <a:pt x="128" y="30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lose/>
                <a:moveTo>
                  <a:pt x="73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64" y="21"/>
                  <a:pt x="64" y="21"/>
                  <a:pt x="64" y="21"/>
                </a:cubicBezTo>
                <a:lnTo>
                  <a:pt x="73" y="28"/>
                </a:lnTo>
                <a:close/>
                <a:moveTo>
                  <a:pt x="67" y="18"/>
                </a:moveTo>
                <a:cubicBezTo>
                  <a:pt x="78" y="9"/>
                  <a:pt x="78" y="9"/>
                  <a:pt x="78" y="9"/>
                </a:cubicBezTo>
                <a:cubicBezTo>
                  <a:pt x="86" y="17"/>
                  <a:pt x="86" y="17"/>
                  <a:pt x="86" y="17"/>
                </a:cubicBezTo>
                <a:cubicBezTo>
                  <a:pt x="76" y="25"/>
                  <a:pt x="76" y="25"/>
                  <a:pt x="76" y="25"/>
                </a:cubicBezTo>
                <a:lnTo>
                  <a:pt x="67" y="18"/>
                </a:lnTo>
                <a:close/>
                <a:moveTo>
                  <a:pt x="52" y="25"/>
                </a:moveTo>
                <a:cubicBezTo>
                  <a:pt x="42" y="17"/>
                  <a:pt x="42" y="17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61" y="18"/>
                  <a:pt x="61" y="18"/>
                  <a:pt x="61" y="18"/>
                </a:cubicBezTo>
                <a:lnTo>
                  <a:pt x="52" y="25"/>
                </a:lnTo>
                <a:close/>
                <a:moveTo>
                  <a:pt x="74" y="32"/>
                </a:moveTo>
                <a:cubicBezTo>
                  <a:pt x="64" y="82"/>
                  <a:pt x="64" y="82"/>
                  <a:pt x="64" y="82"/>
                </a:cubicBezTo>
                <a:cubicBezTo>
                  <a:pt x="54" y="32"/>
                  <a:pt x="54" y="32"/>
                  <a:pt x="54" y="32"/>
                </a:cubicBezTo>
                <a:lnTo>
                  <a:pt x="74" y="32"/>
                </a:lnTo>
                <a:close/>
                <a:moveTo>
                  <a:pt x="78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68" y="81"/>
                  <a:pt x="68" y="81"/>
                  <a:pt x="68" y="81"/>
                </a:cubicBezTo>
                <a:lnTo>
                  <a:pt x="78" y="32"/>
                </a:lnTo>
                <a:close/>
                <a:moveTo>
                  <a:pt x="79" y="28"/>
                </a:moveTo>
                <a:cubicBezTo>
                  <a:pt x="89" y="20"/>
                  <a:pt x="89" y="20"/>
                  <a:pt x="89" y="20"/>
                </a:cubicBezTo>
                <a:cubicBezTo>
                  <a:pt x="97" y="28"/>
                  <a:pt x="97" y="28"/>
                  <a:pt x="97" y="28"/>
                </a:cubicBezTo>
                <a:lnTo>
                  <a:pt x="79" y="28"/>
                </a:lnTo>
                <a:close/>
                <a:moveTo>
                  <a:pt x="83" y="8"/>
                </a:moveTo>
                <a:cubicBezTo>
                  <a:pt x="97" y="8"/>
                  <a:pt x="97" y="8"/>
                  <a:pt x="97" y="8"/>
                </a:cubicBezTo>
                <a:cubicBezTo>
                  <a:pt x="89" y="14"/>
                  <a:pt x="89" y="14"/>
                  <a:pt x="89" y="14"/>
                </a:cubicBezTo>
                <a:lnTo>
                  <a:pt x="83" y="8"/>
                </a:lnTo>
                <a:close/>
                <a:moveTo>
                  <a:pt x="64" y="15"/>
                </a:moveTo>
                <a:cubicBezTo>
                  <a:pt x="55" y="8"/>
                  <a:pt x="55" y="8"/>
                  <a:pt x="55" y="8"/>
                </a:cubicBezTo>
                <a:cubicBezTo>
                  <a:pt x="73" y="8"/>
                  <a:pt x="73" y="8"/>
                  <a:pt x="73" y="8"/>
                </a:cubicBezTo>
                <a:lnTo>
                  <a:pt x="64" y="15"/>
                </a:lnTo>
                <a:close/>
                <a:moveTo>
                  <a:pt x="39" y="14"/>
                </a:moveTo>
                <a:cubicBezTo>
                  <a:pt x="31" y="8"/>
                  <a:pt x="31" y="8"/>
                  <a:pt x="31" y="8"/>
                </a:cubicBezTo>
                <a:cubicBezTo>
                  <a:pt x="45" y="8"/>
                  <a:pt x="45" y="8"/>
                  <a:pt x="45" y="8"/>
                </a:cubicBezTo>
                <a:lnTo>
                  <a:pt x="39" y="14"/>
                </a:lnTo>
                <a:close/>
                <a:moveTo>
                  <a:pt x="39" y="20"/>
                </a:moveTo>
                <a:cubicBezTo>
                  <a:pt x="49" y="28"/>
                  <a:pt x="49" y="28"/>
                  <a:pt x="49" y="28"/>
                </a:cubicBezTo>
                <a:cubicBezTo>
                  <a:pt x="31" y="28"/>
                  <a:pt x="31" y="28"/>
                  <a:pt x="31" y="28"/>
                </a:cubicBezTo>
                <a:lnTo>
                  <a:pt x="39" y="20"/>
                </a:lnTo>
                <a:close/>
                <a:moveTo>
                  <a:pt x="50" y="32"/>
                </a:moveTo>
                <a:cubicBezTo>
                  <a:pt x="60" y="81"/>
                  <a:pt x="60" y="81"/>
                  <a:pt x="60" y="81"/>
                </a:cubicBezTo>
                <a:cubicBezTo>
                  <a:pt x="30" y="32"/>
                  <a:pt x="30" y="32"/>
                  <a:pt x="30" y="32"/>
                </a:cubicBezTo>
                <a:lnTo>
                  <a:pt x="50" y="32"/>
                </a:lnTo>
                <a:close/>
                <a:moveTo>
                  <a:pt x="51" y="74"/>
                </a:moveTo>
                <a:cubicBezTo>
                  <a:pt x="11" y="32"/>
                  <a:pt x="11" y="32"/>
                  <a:pt x="11" y="32"/>
                </a:cubicBezTo>
                <a:cubicBezTo>
                  <a:pt x="26" y="32"/>
                  <a:pt x="26" y="32"/>
                  <a:pt x="26" y="32"/>
                </a:cubicBezTo>
                <a:lnTo>
                  <a:pt x="51" y="74"/>
                </a:lnTo>
                <a:close/>
                <a:moveTo>
                  <a:pt x="102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77" y="74"/>
                  <a:pt x="77" y="74"/>
                  <a:pt x="77" y="74"/>
                </a:cubicBezTo>
                <a:lnTo>
                  <a:pt x="102" y="32"/>
                </a:lnTo>
                <a:close/>
                <a:moveTo>
                  <a:pt x="103" y="28"/>
                </a:moveTo>
                <a:cubicBezTo>
                  <a:pt x="92" y="17"/>
                  <a:pt x="92" y="17"/>
                  <a:pt x="92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20" y="28"/>
                  <a:pt x="120" y="28"/>
                  <a:pt x="120" y="28"/>
                </a:cubicBezTo>
                <a:lnTo>
                  <a:pt x="103" y="28"/>
                </a:lnTo>
                <a:close/>
                <a:moveTo>
                  <a:pt x="27" y="10"/>
                </a:moveTo>
                <a:cubicBezTo>
                  <a:pt x="36" y="17"/>
                  <a:pt x="36" y="17"/>
                  <a:pt x="36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8" y="28"/>
                  <a:pt x="8" y="28"/>
                  <a:pt x="8" y="28"/>
                </a:cubicBezTo>
                <a:lnTo>
                  <a:pt x="27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79" name="Freeform 40"/>
          <p:cNvSpPr>
            <a:spLocks noEditPoints="1"/>
          </p:cNvSpPr>
          <p:nvPr/>
        </p:nvSpPr>
        <p:spPr bwMode="auto">
          <a:xfrm>
            <a:off x="595065" y="3909485"/>
            <a:ext cx="484187" cy="361950"/>
          </a:xfrm>
          <a:custGeom>
            <a:avLst/>
            <a:gdLst>
              <a:gd name="T0" fmla="*/ 126 w 129"/>
              <a:gd name="T1" fmla="*/ 40 h 96"/>
              <a:gd name="T2" fmla="*/ 106 w 129"/>
              <a:gd name="T3" fmla="*/ 8 h 96"/>
              <a:gd name="T4" fmla="*/ 92 w 129"/>
              <a:gd name="T5" fmla="*/ 0 h 96"/>
              <a:gd name="T6" fmla="*/ 16 w 129"/>
              <a:gd name="T7" fmla="*/ 0 h 96"/>
              <a:gd name="T8" fmla="*/ 0 w 129"/>
              <a:gd name="T9" fmla="*/ 16 h 96"/>
              <a:gd name="T10" fmla="*/ 0 w 129"/>
              <a:gd name="T11" fmla="*/ 80 h 96"/>
              <a:gd name="T12" fmla="*/ 16 w 129"/>
              <a:gd name="T13" fmla="*/ 96 h 96"/>
              <a:gd name="T14" fmla="*/ 92 w 129"/>
              <a:gd name="T15" fmla="*/ 96 h 96"/>
              <a:gd name="T16" fmla="*/ 106 w 129"/>
              <a:gd name="T17" fmla="*/ 88 h 96"/>
              <a:gd name="T18" fmla="*/ 126 w 129"/>
              <a:gd name="T19" fmla="*/ 56 h 96"/>
              <a:gd name="T20" fmla="*/ 126 w 129"/>
              <a:gd name="T21" fmla="*/ 40 h 96"/>
              <a:gd name="T22" fmla="*/ 119 w 129"/>
              <a:gd name="T23" fmla="*/ 52 h 96"/>
              <a:gd name="T24" fmla="*/ 99 w 129"/>
              <a:gd name="T25" fmla="*/ 84 h 96"/>
              <a:gd name="T26" fmla="*/ 92 w 129"/>
              <a:gd name="T27" fmla="*/ 88 h 96"/>
              <a:gd name="T28" fmla="*/ 16 w 129"/>
              <a:gd name="T29" fmla="*/ 88 h 96"/>
              <a:gd name="T30" fmla="*/ 8 w 129"/>
              <a:gd name="T31" fmla="*/ 80 h 96"/>
              <a:gd name="T32" fmla="*/ 8 w 129"/>
              <a:gd name="T33" fmla="*/ 16 h 96"/>
              <a:gd name="T34" fmla="*/ 16 w 129"/>
              <a:gd name="T35" fmla="*/ 8 h 96"/>
              <a:gd name="T36" fmla="*/ 92 w 129"/>
              <a:gd name="T37" fmla="*/ 8 h 96"/>
              <a:gd name="T38" fmla="*/ 99 w 129"/>
              <a:gd name="T39" fmla="*/ 12 h 96"/>
              <a:gd name="T40" fmla="*/ 119 w 129"/>
              <a:gd name="T41" fmla="*/ 44 h 96"/>
              <a:gd name="T42" fmla="*/ 119 w 129"/>
              <a:gd name="T43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9" h="96">
                <a:moveTo>
                  <a:pt x="126" y="40"/>
                </a:moveTo>
                <a:cubicBezTo>
                  <a:pt x="106" y="8"/>
                  <a:pt x="106" y="8"/>
                  <a:pt x="106" y="8"/>
                </a:cubicBezTo>
                <a:cubicBezTo>
                  <a:pt x="103" y="3"/>
                  <a:pt x="98" y="0"/>
                  <a:pt x="92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9"/>
                  <a:pt x="7" y="96"/>
                  <a:pt x="16" y="96"/>
                </a:cubicBezTo>
                <a:cubicBezTo>
                  <a:pt x="92" y="96"/>
                  <a:pt x="92" y="96"/>
                  <a:pt x="92" y="96"/>
                </a:cubicBezTo>
                <a:cubicBezTo>
                  <a:pt x="98" y="96"/>
                  <a:pt x="103" y="93"/>
                  <a:pt x="106" y="88"/>
                </a:cubicBezTo>
                <a:cubicBezTo>
                  <a:pt x="126" y="56"/>
                  <a:pt x="126" y="56"/>
                  <a:pt x="126" y="56"/>
                </a:cubicBezTo>
                <a:cubicBezTo>
                  <a:pt x="129" y="51"/>
                  <a:pt x="129" y="45"/>
                  <a:pt x="126" y="40"/>
                </a:cubicBezTo>
                <a:close/>
                <a:moveTo>
                  <a:pt x="119" y="52"/>
                </a:moveTo>
                <a:cubicBezTo>
                  <a:pt x="99" y="84"/>
                  <a:pt x="99" y="84"/>
                  <a:pt x="99" y="84"/>
                </a:cubicBezTo>
                <a:cubicBezTo>
                  <a:pt x="97" y="87"/>
                  <a:pt x="95" y="88"/>
                  <a:pt x="92" y="88"/>
                </a:cubicBezTo>
                <a:cubicBezTo>
                  <a:pt x="16" y="88"/>
                  <a:pt x="16" y="88"/>
                  <a:pt x="16" y="88"/>
                </a:cubicBezTo>
                <a:cubicBezTo>
                  <a:pt x="12" y="88"/>
                  <a:pt x="8" y="84"/>
                  <a:pt x="8" y="8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92" y="8"/>
                  <a:pt x="92" y="8"/>
                  <a:pt x="92" y="8"/>
                </a:cubicBezTo>
                <a:cubicBezTo>
                  <a:pt x="95" y="8"/>
                  <a:pt x="97" y="9"/>
                  <a:pt x="99" y="12"/>
                </a:cubicBezTo>
                <a:cubicBezTo>
                  <a:pt x="119" y="44"/>
                  <a:pt x="119" y="44"/>
                  <a:pt x="119" y="44"/>
                </a:cubicBezTo>
                <a:cubicBezTo>
                  <a:pt x="120" y="46"/>
                  <a:pt x="120" y="50"/>
                  <a:pt x="119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80" name="Freeform 41"/>
          <p:cNvSpPr>
            <a:spLocks noEditPoints="1"/>
          </p:cNvSpPr>
          <p:nvPr/>
        </p:nvSpPr>
        <p:spPr bwMode="auto">
          <a:xfrm>
            <a:off x="895102" y="4046010"/>
            <a:ext cx="90487" cy="90488"/>
          </a:xfrm>
          <a:custGeom>
            <a:avLst/>
            <a:gdLst>
              <a:gd name="T0" fmla="*/ 12 w 24"/>
              <a:gd name="T1" fmla="*/ 0 h 24"/>
              <a:gd name="T2" fmla="*/ 0 w 24"/>
              <a:gd name="T3" fmla="*/ 12 h 24"/>
              <a:gd name="T4" fmla="*/ 12 w 24"/>
              <a:gd name="T5" fmla="*/ 24 h 24"/>
              <a:gd name="T6" fmla="*/ 24 w 24"/>
              <a:gd name="T7" fmla="*/ 12 h 24"/>
              <a:gd name="T8" fmla="*/ 12 w 24"/>
              <a:gd name="T9" fmla="*/ 0 h 24"/>
              <a:gd name="T10" fmla="*/ 12 w 24"/>
              <a:gd name="T11" fmla="*/ 20 h 24"/>
              <a:gd name="T12" fmla="*/ 4 w 24"/>
              <a:gd name="T13" fmla="*/ 12 h 24"/>
              <a:gd name="T14" fmla="*/ 12 w 24"/>
              <a:gd name="T15" fmla="*/ 4 h 24"/>
              <a:gd name="T16" fmla="*/ 20 w 24"/>
              <a:gd name="T17" fmla="*/ 12 h 24"/>
              <a:gd name="T18" fmla="*/ 12 w 24"/>
              <a:gd name="T19" fmla="*/ 2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" h="24"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19" y="24"/>
                  <a:pt x="24" y="19"/>
                  <a:pt x="24" y="12"/>
                </a:cubicBezTo>
                <a:cubicBezTo>
                  <a:pt x="24" y="5"/>
                  <a:pt x="19" y="0"/>
                  <a:pt x="12" y="0"/>
                </a:cubicBezTo>
                <a:close/>
                <a:moveTo>
                  <a:pt x="12" y="20"/>
                </a:moveTo>
                <a:cubicBezTo>
                  <a:pt x="8" y="20"/>
                  <a:pt x="4" y="16"/>
                  <a:pt x="4" y="12"/>
                </a:cubicBezTo>
                <a:cubicBezTo>
                  <a:pt x="4" y="8"/>
                  <a:pt x="8" y="4"/>
                  <a:pt x="12" y="4"/>
                </a:cubicBezTo>
                <a:cubicBezTo>
                  <a:pt x="16" y="4"/>
                  <a:pt x="20" y="8"/>
                  <a:pt x="20" y="12"/>
                </a:cubicBezTo>
                <a:cubicBezTo>
                  <a:pt x="20" y="16"/>
                  <a:pt x="16" y="20"/>
                  <a:pt x="12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81" name="Freeform 42"/>
          <p:cNvSpPr>
            <a:spLocks noEditPoints="1"/>
          </p:cNvSpPr>
          <p:nvPr/>
        </p:nvSpPr>
        <p:spPr bwMode="auto">
          <a:xfrm>
            <a:off x="5525840" y="3037947"/>
            <a:ext cx="241300" cy="239713"/>
          </a:xfrm>
          <a:custGeom>
            <a:avLst/>
            <a:gdLst>
              <a:gd name="T0" fmla="*/ 32 w 64"/>
              <a:gd name="T1" fmla="*/ 0 h 64"/>
              <a:gd name="T2" fmla="*/ 0 w 64"/>
              <a:gd name="T3" fmla="*/ 32 h 64"/>
              <a:gd name="T4" fmla="*/ 32 w 64"/>
              <a:gd name="T5" fmla="*/ 64 h 64"/>
              <a:gd name="T6" fmla="*/ 64 w 64"/>
              <a:gd name="T7" fmla="*/ 32 h 64"/>
              <a:gd name="T8" fmla="*/ 32 w 64"/>
              <a:gd name="T9" fmla="*/ 0 h 64"/>
              <a:gd name="T10" fmla="*/ 50 w 64"/>
              <a:gd name="T11" fmla="*/ 48 h 64"/>
              <a:gd name="T12" fmla="*/ 16 w 64"/>
              <a:gd name="T13" fmla="*/ 50 h 64"/>
              <a:gd name="T14" fmla="*/ 14 w 64"/>
              <a:gd name="T15" fmla="*/ 16 h 64"/>
              <a:gd name="T16" fmla="*/ 48 w 64"/>
              <a:gd name="T17" fmla="*/ 14 h 64"/>
              <a:gd name="T18" fmla="*/ 50 w 64"/>
              <a:gd name="T19" fmla="*/ 4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4" h="64">
                <a:moveTo>
                  <a:pt x="32" y="0"/>
                </a:moveTo>
                <a:cubicBezTo>
                  <a:pt x="14" y="0"/>
                  <a:pt x="0" y="14"/>
                  <a:pt x="0" y="32"/>
                </a:cubicBezTo>
                <a:cubicBezTo>
                  <a:pt x="0" y="50"/>
                  <a:pt x="14" y="64"/>
                  <a:pt x="32" y="64"/>
                </a:cubicBezTo>
                <a:cubicBezTo>
                  <a:pt x="50" y="64"/>
                  <a:pt x="64" y="50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  <a:moveTo>
                  <a:pt x="50" y="48"/>
                </a:moveTo>
                <a:cubicBezTo>
                  <a:pt x="42" y="58"/>
                  <a:pt x="26" y="59"/>
                  <a:pt x="16" y="50"/>
                </a:cubicBezTo>
                <a:cubicBezTo>
                  <a:pt x="6" y="42"/>
                  <a:pt x="5" y="26"/>
                  <a:pt x="14" y="16"/>
                </a:cubicBezTo>
                <a:cubicBezTo>
                  <a:pt x="22" y="6"/>
                  <a:pt x="38" y="5"/>
                  <a:pt x="48" y="14"/>
                </a:cubicBezTo>
                <a:cubicBezTo>
                  <a:pt x="58" y="22"/>
                  <a:pt x="59" y="38"/>
                  <a:pt x="50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82" name="Freeform 43"/>
          <p:cNvSpPr/>
          <p:nvPr/>
        </p:nvSpPr>
        <p:spPr bwMode="auto">
          <a:xfrm>
            <a:off x="5586165" y="3096685"/>
            <a:ext cx="68262" cy="68263"/>
          </a:xfrm>
          <a:custGeom>
            <a:avLst/>
            <a:gdLst>
              <a:gd name="T0" fmla="*/ 16 w 18"/>
              <a:gd name="T1" fmla="*/ 0 h 18"/>
              <a:gd name="T2" fmla="*/ 0 w 18"/>
              <a:gd name="T3" fmla="*/ 16 h 18"/>
              <a:gd name="T4" fmla="*/ 0 w 18"/>
              <a:gd name="T5" fmla="*/ 16 h 18"/>
              <a:gd name="T6" fmla="*/ 2 w 18"/>
              <a:gd name="T7" fmla="*/ 18 h 18"/>
              <a:gd name="T8" fmla="*/ 4 w 18"/>
              <a:gd name="T9" fmla="*/ 16 h 18"/>
              <a:gd name="T10" fmla="*/ 4 w 18"/>
              <a:gd name="T11" fmla="*/ 16 h 18"/>
              <a:gd name="T12" fmla="*/ 16 w 18"/>
              <a:gd name="T13" fmla="*/ 4 h 18"/>
              <a:gd name="T14" fmla="*/ 18 w 18"/>
              <a:gd name="T15" fmla="*/ 2 h 18"/>
              <a:gd name="T16" fmla="*/ 16 w 18"/>
              <a:gd name="T1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18">
                <a:moveTo>
                  <a:pt x="16" y="0"/>
                </a:moveTo>
                <a:cubicBezTo>
                  <a:pt x="7" y="0"/>
                  <a:pt x="0" y="7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7"/>
                  <a:pt x="1" y="18"/>
                  <a:pt x="2" y="18"/>
                </a:cubicBezTo>
                <a:cubicBezTo>
                  <a:pt x="3" y="18"/>
                  <a:pt x="4" y="17"/>
                  <a:pt x="4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9"/>
                  <a:pt x="9" y="4"/>
                  <a:pt x="16" y="4"/>
                </a:cubicBezTo>
                <a:cubicBezTo>
                  <a:pt x="17" y="4"/>
                  <a:pt x="18" y="3"/>
                  <a:pt x="18" y="2"/>
                </a:cubicBezTo>
                <a:cubicBezTo>
                  <a:pt x="18" y="1"/>
                  <a:pt x="17" y="0"/>
                  <a:pt x="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83" name="Freeform 44"/>
          <p:cNvSpPr>
            <a:spLocks noEditPoints="1"/>
          </p:cNvSpPr>
          <p:nvPr/>
        </p:nvSpPr>
        <p:spPr bwMode="auto">
          <a:xfrm>
            <a:off x="5405190" y="2931585"/>
            <a:ext cx="481012" cy="406400"/>
          </a:xfrm>
          <a:custGeom>
            <a:avLst/>
            <a:gdLst>
              <a:gd name="T0" fmla="*/ 118 w 128"/>
              <a:gd name="T1" fmla="*/ 24 h 108"/>
              <a:gd name="T2" fmla="*/ 101 w 128"/>
              <a:gd name="T3" fmla="*/ 21 h 108"/>
              <a:gd name="T4" fmla="*/ 95 w 128"/>
              <a:gd name="T5" fmla="*/ 8 h 108"/>
              <a:gd name="T6" fmla="*/ 84 w 128"/>
              <a:gd name="T7" fmla="*/ 0 h 108"/>
              <a:gd name="T8" fmla="*/ 44 w 128"/>
              <a:gd name="T9" fmla="*/ 0 h 108"/>
              <a:gd name="T10" fmla="*/ 33 w 128"/>
              <a:gd name="T11" fmla="*/ 8 h 108"/>
              <a:gd name="T12" fmla="*/ 27 w 128"/>
              <a:gd name="T13" fmla="*/ 21 h 108"/>
              <a:gd name="T14" fmla="*/ 10 w 128"/>
              <a:gd name="T15" fmla="*/ 24 h 108"/>
              <a:gd name="T16" fmla="*/ 0 w 128"/>
              <a:gd name="T17" fmla="*/ 36 h 108"/>
              <a:gd name="T18" fmla="*/ 0 w 128"/>
              <a:gd name="T19" fmla="*/ 96 h 108"/>
              <a:gd name="T20" fmla="*/ 12 w 128"/>
              <a:gd name="T21" fmla="*/ 108 h 108"/>
              <a:gd name="T22" fmla="*/ 116 w 128"/>
              <a:gd name="T23" fmla="*/ 108 h 108"/>
              <a:gd name="T24" fmla="*/ 128 w 128"/>
              <a:gd name="T25" fmla="*/ 96 h 108"/>
              <a:gd name="T26" fmla="*/ 128 w 128"/>
              <a:gd name="T27" fmla="*/ 36 h 108"/>
              <a:gd name="T28" fmla="*/ 118 w 128"/>
              <a:gd name="T29" fmla="*/ 24 h 108"/>
              <a:gd name="T30" fmla="*/ 120 w 128"/>
              <a:gd name="T31" fmla="*/ 96 h 108"/>
              <a:gd name="T32" fmla="*/ 116 w 128"/>
              <a:gd name="T33" fmla="*/ 100 h 108"/>
              <a:gd name="T34" fmla="*/ 12 w 128"/>
              <a:gd name="T35" fmla="*/ 100 h 108"/>
              <a:gd name="T36" fmla="*/ 8 w 128"/>
              <a:gd name="T37" fmla="*/ 96 h 108"/>
              <a:gd name="T38" fmla="*/ 8 w 128"/>
              <a:gd name="T39" fmla="*/ 36 h 108"/>
              <a:gd name="T40" fmla="*/ 11 w 128"/>
              <a:gd name="T41" fmla="*/ 32 h 108"/>
              <a:gd name="T42" fmla="*/ 33 w 128"/>
              <a:gd name="T43" fmla="*/ 28 h 108"/>
              <a:gd name="T44" fmla="*/ 40 w 128"/>
              <a:gd name="T45" fmla="*/ 11 h 108"/>
              <a:gd name="T46" fmla="*/ 44 w 128"/>
              <a:gd name="T47" fmla="*/ 8 h 108"/>
              <a:gd name="T48" fmla="*/ 84 w 128"/>
              <a:gd name="T49" fmla="*/ 8 h 108"/>
              <a:gd name="T50" fmla="*/ 88 w 128"/>
              <a:gd name="T51" fmla="*/ 11 h 108"/>
              <a:gd name="T52" fmla="*/ 95 w 128"/>
              <a:gd name="T53" fmla="*/ 28 h 108"/>
              <a:gd name="T54" fmla="*/ 117 w 128"/>
              <a:gd name="T55" fmla="*/ 32 h 108"/>
              <a:gd name="T56" fmla="*/ 120 w 128"/>
              <a:gd name="T57" fmla="*/ 36 h 108"/>
              <a:gd name="T58" fmla="*/ 120 w 128"/>
              <a:gd name="T59" fmla="*/ 9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" h="108">
                <a:moveTo>
                  <a:pt x="118" y="24"/>
                </a:moveTo>
                <a:cubicBezTo>
                  <a:pt x="101" y="21"/>
                  <a:pt x="101" y="21"/>
                  <a:pt x="101" y="21"/>
                </a:cubicBezTo>
                <a:cubicBezTo>
                  <a:pt x="95" y="8"/>
                  <a:pt x="95" y="8"/>
                  <a:pt x="95" y="8"/>
                </a:cubicBezTo>
                <a:cubicBezTo>
                  <a:pt x="93" y="3"/>
                  <a:pt x="89" y="0"/>
                  <a:pt x="8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39" y="0"/>
                  <a:pt x="35" y="3"/>
                  <a:pt x="33" y="8"/>
                </a:cubicBezTo>
                <a:cubicBezTo>
                  <a:pt x="27" y="21"/>
                  <a:pt x="27" y="21"/>
                  <a:pt x="27" y="21"/>
                </a:cubicBezTo>
                <a:cubicBezTo>
                  <a:pt x="10" y="24"/>
                  <a:pt x="10" y="24"/>
                  <a:pt x="10" y="24"/>
                </a:cubicBezTo>
                <a:cubicBezTo>
                  <a:pt x="4" y="25"/>
                  <a:pt x="0" y="30"/>
                  <a:pt x="0" y="3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3"/>
                  <a:pt x="5" y="108"/>
                  <a:pt x="12" y="108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23" y="108"/>
                  <a:pt x="128" y="103"/>
                  <a:pt x="128" y="96"/>
                </a:cubicBezTo>
                <a:cubicBezTo>
                  <a:pt x="128" y="36"/>
                  <a:pt x="128" y="36"/>
                  <a:pt x="128" y="36"/>
                </a:cubicBezTo>
                <a:cubicBezTo>
                  <a:pt x="128" y="30"/>
                  <a:pt x="124" y="25"/>
                  <a:pt x="118" y="24"/>
                </a:cubicBezTo>
                <a:close/>
                <a:moveTo>
                  <a:pt x="120" y="96"/>
                </a:moveTo>
                <a:cubicBezTo>
                  <a:pt x="120" y="98"/>
                  <a:pt x="118" y="100"/>
                  <a:pt x="116" y="100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10" y="100"/>
                  <a:pt x="8" y="98"/>
                  <a:pt x="8" y="9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4"/>
                  <a:pt x="9" y="32"/>
                  <a:pt x="11" y="32"/>
                </a:cubicBezTo>
                <a:cubicBezTo>
                  <a:pt x="33" y="28"/>
                  <a:pt x="33" y="28"/>
                  <a:pt x="33" y="28"/>
                </a:cubicBezTo>
                <a:cubicBezTo>
                  <a:pt x="40" y="11"/>
                  <a:pt x="40" y="11"/>
                  <a:pt x="40" y="11"/>
                </a:cubicBezTo>
                <a:cubicBezTo>
                  <a:pt x="41" y="9"/>
                  <a:pt x="42" y="8"/>
                  <a:pt x="44" y="8"/>
                </a:cubicBezTo>
                <a:cubicBezTo>
                  <a:pt x="84" y="8"/>
                  <a:pt x="84" y="8"/>
                  <a:pt x="84" y="8"/>
                </a:cubicBezTo>
                <a:cubicBezTo>
                  <a:pt x="86" y="8"/>
                  <a:pt x="87" y="9"/>
                  <a:pt x="88" y="11"/>
                </a:cubicBezTo>
                <a:cubicBezTo>
                  <a:pt x="95" y="28"/>
                  <a:pt x="95" y="28"/>
                  <a:pt x="95" y="28"/>
                </a:cubicBezTo>
                <a:cubicBezTo>
                  <a:pt x="117" y="32"/>
                  <a:pt x="117" y="32"/>
                  <a:pt x="117" y="32"/>
                </a:cubicBezTo>
                <a:cubicBezTo>
                  <a:pt x="119" y="32"/>
                  <a:pt x="120" y="34"/>
                  <a:pt x="120" y="36"/>
                </a:cubicBezTo>
                <a:lnTo>
                  <a:pt x="120" y="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84" name="Freeform 45"/>
          <p:cNvSpPr>
            <a:spLocks noEditPoints="1"/>
          </p:cNvSpPr>
          <p:nvPr/>
        </p:nvSpPr>
        <p:spPr bwMode="auto">
          <a:xfrm>
            <a:off x="4443165" y="2887135"/>
            <a:ext cx="481012" cy="481013"/>
          </a:xfrm>
          <a:custGeom>
            <a:avLst/>
            <a:gdLst>
              <a:gd name="T0" fmla="*/ 109 w 128"/>
              <a:gd name="T1" fmla="*/ 48 h 128"/>
              <a:gd name="T2" fmla="*/ 114 w 128"/>
              <a:gd name="T3" fmla="*/ 33 h 128"/>
              <a:gd name="T4" fmla="*/ 105 w 128"/>
              <a:gd name="T5" fmla="*/ 15 h 128"/>
              <a:gd name="T6" fmla="*/ 95 w 128"/>
              <a:gd name="T7" fmla="*/ 14 h 128"/>
              <a:gd name="T8" fmla="*/ 80 w 128"/>
              <a:gd name="T9" fmla="*/ 19 h 128"/>
              <a:gd name="T10" fmla="*/ 69 w 128"/>
              <a:gd name="T11" fmla="*/ 0 h 128"/>
              <a:gd name="T12" fmla="*/ 51 w 128"/>
              <a:gd name="T13" fmla="*/ 6 h 128"/>
              <a:gd name="T14" fmla="*/ 43 w 128"/>
              <a:gd name="T15" fmla="*/ 21 h 128"/>
              <a:gd name="T16" fmla="*/ 28 w 128"/>
              <a:gd name="T17" fmla="*/ 13 h 128"/>
              <a:gd name="T18" fmla="*/ 15 w 128"/>
              <a:gd name="T19" fmla="*/ 23 h 128"/>
              <a:gd name="T20" fmla="*/ 21 w 128"/>
              <a:gd name="T21" fmla="*/ 43 h 128"/>
              <a:gd name="T22" fmla="*/ 6 w 128"/>
              <a:gd name="T23" fmla="*/ 51 h 128"/>
              <a:gd name="T24" fmla="*/ 0 w 128"/>
              <a:gd name="T25" fmla="*/ 69 h 128"/>
              <a:gd name="T26" fmla="*/ 19 w 128"/>
              <a:gd name="T27" fmla="*/ 80 h 128"/>
              <a:gd name="T28" fmla="*/ 14 w 128"/>
              <a:gd name="T29" fmla="*/ 95 h 128"/>
              <a:gd name="T30" fmla="*/ 23 w 128"/>
              <a:gd name="T31" fmla="*/ 113 h 128"/>
              <a:gd name="T32" fmla="*/ 33 w 128"/>
              <a:gd name="T33" fmla="*/ 114 h 128"/>
              <a:gd name="T34" fmla="*/ 48 w 128"/>
              <a:gd name="T35" fmla="*/ 109 h 128"/>
              <a:gd name="T36" fmla="*/ 59 w 128"/>
              <a:gd name="T37" fmla="*/ 128 h 128"/>
              <a:gd name="T38" fmla="*/ 77 w 128"/>
              <a:gd name="T39" fmla="*/ 122 h 128"/>
              <a:gd name="T40" fmla="*/ 85 w 128"/>
              <a:gd name="T41" fmla="*/ 107 h 128"/>
              <a:gd name="T42" fmla="*/ 100 w 128"/>
              <a:gd name="T43" fmla="*/ 115 h 128"/>
              <a:gd name="T44" fmla="*/ 113 w 128"/>
              <a:gd name="T45" fmla="*/ 105 h 128"/>
              <a:gd name="T46" fmla="*/ 107 w 128"/>
              <a:gd name="T47" fmla="*/ 85 h 128"/>
              <a:gd name="T48" fmla="*/ 122 w 128"/>
              <a:gd name="T49" fmla="*/ 77 h 128"/>
              <a:gd name="T50" fmla="*/ 128 w 128"/>
              <a:gd name="T51" fmla="*/ 59 h 128"/>
              <a:gd name="T52" fmla="*/ 108 w 128"/>
              <a:gd name="T53" fmla="*/ 72 h 128"/>
              <a:gd name="T54" fmla="*/ 100 w 128"/>
              <a:gd name="T55" fmla="*/ 81 h 128"/>
              <a:gd name="T56" fmla="*/ 107 w 128"/>
              <a:gd name="T57" fmla="*/ 100 h 128"/>
              <a:gd name="T58" fmla="*/ 89 w 128"/>
              <a:gd name="T59" fmla="*/ 101 h 128"/>
              <a:gd name="T60" fmla="*/ 81 w 128"/>
              <a:gd name="T61" fmla="*/ 100 h 128"/>
              <a:gd name="T62" fmla="*/ 72 w 128"/>
              <a:gd name="T63" fmla="*/ 108 h 128"/>
              <a:gd name="T64" fmla="*/ 59 w 128"/>
              <a:gd name="T65" fmla="*/ 120 h 128"/>
              <a:gd name="T66" fmla="*/ 51 w 128"/>
              <a:gd name="T67" fmla="*/ 102 h 128"/>
              <a:gd name="T68" fmla="*/ 43 w 128"/>
              <a:gd name="T69" fmla="*/ 99 h 128"/>
              <a:gd name="T70" fmla="*/ 28 w 128"/>
              <a:gd name="T71" fmla="*/ 107 h 128"/>
              <a:gd name="T72" fmla="*/ 27 w 128"/>
              <a:gd name="T73" fmla="*/ 89 h 128"/>
              <a:gd name="T74" fmla="*/ 26 w 128"/>
              <a:gd name="T75" fmla="*/ 77 h 128"/>
              <a:gd name="T76" fmla="*/ 8 w 128"/>
              <a:gd name="T77" fmla="*/ 69 h 128"/>
              <a:gd name="T78" fmla="*/ 20 w 128"/>
              <a:gd name="T79" fmla="*/ 56 h 128"/>
              <a:gd name="T80" fmla="*/ 28 w 128"/>
              <a:gd name="T81" fmla="*/ 47 h 128"/>
              <a:gd name="T82" fmla="*/ 21 w 128"/>
              <a:gd name="T83" fmla="*/ 28 h 128"/>
              <a:gd name="T84" fmla="*/ 39 w 128"/>
              <a:gd name="T85" fmla="*/ 27 h 128"/>
              <a:gd name="T86" fmla="*/ 47 w 128"/>
              <a:gd name="T87" fmla="*/ 28 h 128"/>
              <a:gd name="T88" fmla="*/ 56 w 128"/>
              <a:gd name="T89" fmla="*/ 20 h 128"/>
              <a:gd name="T90" fmla="*/ 69 w 128"/>
              <a:gd name="T91" fmla="*/ 8 h 128"/>
              <a:gd name="T92" fmla="*/ 77 w 128"/>
              <a:gd name="T93" fmla="*/ 26 h 128"/>
              <a:gd name="T94" fmla="*/ 85 w 128"/>
              <a:gd name="T95" fmla="*/ 29 h 128"/>
              <a:gd name="T96" fmla="*/ 100 w 128"/>
              <a:gd name="T97" fmla="*/ 21 h 128"/>
              <a:gd name="T98" fmla="*/ 101 w 128"/>
              <a:gd name="T99" fmla="*/ 39 h 128"/>
              <a:gd name="T100" fmla="*/ 102 w 128"/>
              <a:gd name="T101" fmla="*/ 51 h 128"/>
              <a:gd name="T102" fmla="*/ 120 w 128"/>
              <a:gd name="T103" fmla="*/ 59 h 128"/>
              <a:gd name="T104" fmla="*/ 108 w 128"/>
              <a:gd name="T105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8" h="128">
                <a:moveTo>
                  <a:pt x="122" y="51"/>
                </a:moveTo>
                <a:cubicBezTo>
                  <a:pt x="109" y="48"/>
                  <a:pt x="109" y="48"/>
                  <a:pt x="109" y="48"/>
                </a:cubicBezTo>
                <a:cubicBezTo>
                  <a:pt x="109" y="46"/>
                  <a:pt x="108" y="45"/>
                  <a:pt x="107" y="43"/>
                </a:cubicBezTo>
                <a:cubicBezTo>
                  <a:pt x="114" y="33"/>
                  <a:pt x="114" y="33"/>
                  <a:pt x="114" y="33"/>
                </a:cubicBezTo>
                <a:cubicBezTo>
                  <a:pt x="116" y="30"/>
                  <a:pt x="116" y="25"/>
                  <a:pt x="113" y="23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4" y="13"/>
                  <a:pt x="102" y="13"/>
                  <a:pt x="100" y="13"/>
                </a:cubicBezTo>
                <a:cubicBezTo>
                  <a:pt x="98" y="13"/>
                  <a:pt x="97" y="13"/>
                  <a:pt x="95" y="14"/>
                </a:cubicBezTo>
                <a:cubicBezTo>
                  <a:pt x="85" y="21"/>
                  <a:pt x="85" y="21"/>
                  <a:pt x="85" y="21"/>
                </a:cubicBezTo>
                <a:cubicBezTo>
                  <a:pt x="83" y="20"/>
                  <a:pt x="82" y="19"/>
                  <a:pt x="80" y="19"/>
                </a:cubicBezTo>
                <a:cubicBezTo>
                  <a:pt x="77" y="6"/>
                  <a:pt x="77" y="6"/>
                  <a:pt x="77" y="6"/>
                </a:cubicBezTo>
                <a:cubicBezTo>
                  <a:pt x="77" y="3"/>
                  <a:pt x="73" y="0"/>
                  <a:pt x="6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5" y="0"/>
                  <a:pt x="51" y="3"/>
                  <a:pt x="51" y="6"/>
                </a:cubicBezTo>
                <a:cubicBezTo>
                  <a:pt x="48" y="19"/>
                  <a:pt x="48" y="19"/>
                  <a:pt x="48" y="19"/>
                </a:cubicBezTo>
                <a:cubicBezTo>
                  <a:pt x="46" y="19"/>
                  <a:pt x="45" y="20"/>
                  <a:pt x="43" y="21"/>
                </a:cubicBezTo>
                <a:cubicBezTo>
                  <a:pt x="33" y="14"/>
                  <a:pt x="33" y="14"/>
                  <a:pt x="33" y="14"/>
                </a:cubicBezTo>
                <a:cubicBezTo>
                  <a:pt x="31" y="13"/>
                  <a:pt x="30" y="13"/>
                  <a:pt x="28" y="13"/>
                </a:cubicBezTo>
                <a:cubicBezTo>
                  <a:pt x="26" y="13"/>
                  <a:pt x="24" y="13"/>
                  <a:pt x="23" y="15"/>
                </a:cubicBezTo>
                <a:cubicBezTo>
                  <a:pt x="15" y="23"/>
                  <a:pt x="15" y="23"/>
                  <a:pt x="15" y="23"/>
                </a:cubicBezTo>
                <a:cubicBezTo>
                  <a:pt x="12" y="25"/>
                  <a:pt x="12" y="30"/>
                  <a:pt x="14" y="33"/>
                </a:cubicBezTo>
                <a:cubicBezTo>
                  <a:pt x="21" y="43"/>
                  <a:pt x="21" y="43"/>
                  <a:pt x="21" y="43"/>
                </a:cubicBezTo>
                <a:cubicBezTo>
                  <a:pt x="20" y="45"/>
                  <a:pt x="19" y="46"/>
                  <a:pt x="19" y="48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55"/>
                  <a:pt x="0" y="5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73"/>
                  <a:pt x="3" y="77"/>
                  <a:pt x="6" y="77"/>
                </a:cubicBezTo>
                <a:cubicBezTo>
                  <a:pt x="19" y="80"/>
                  <a:pt x="19" y="80"/>
                  <a:pt x="19" y="80"/>
                </a:cubicBezTo>
                <a:cubicBezTo>
                  <a:pt x="19" y="82"/>
                  <a:pt x="20" y="83"/>
                  <a:pt x="21" y="85"/>
                </a:cubicBezTo>
                <a:cubicBezTo>
                  <a:pt x="14" y="95"/>
                  <a:pt x="14" y="95"/>
                  <a:pt x="14" y="95"/>
                </a:cubicBezTo>
                <a:cubicBezTo>
                  <a:pt x="12" y="98"/>
                  <a:pt x="12" y="103"/>
                  <a:pt x="15" y="105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24" y="115"/>
                  <a:pt x="26" y="115"/>
                  <a:pt x="28" y="115"/>
                </a:cubicBezTo>
                <a:cubicBezTo>
                  <a:pt x="30" y="115"/>
                  <a:pt x="31" y="115"/>
                  <a:pt x="33" y="114"/>
                </a:cubicBezTo>
                <a:cubicBezTo>
                  <a:pt x="43" y="107"/>
                  <a:pt x="43" y="107"/>
                  <a:pt x="43" y="107"/>
                </a:cubicBezTo>
                <a:cubicBezTo>
                  <a:pt x="45" y="108"/>
                  <a:pt x="46" y="109"/>
                  <a:pt x="48" y="109"/>
                </a:cubicBezTo>
                <a:cubicBezTo>
                  <a:pt x="51" y="122"/>
                  <a:pt x="51" y="122"/>
                  <a:pt x="51" y="122"/>
                </a:cubicBezTo>
                <a:cubicBezTo>
                  <a:pt x="51" y="125"/>
                  <a:pt x="55" y="128"/>
                  <a:pt x="59" y="128"/>
                </a:cubicBezTo>
                <a:cubicBezTo>
                  <a:pt x="69" y="128"/>
                  <a:pt x="69" y="128"/>
                  <a:pt x="69" y="128"/>
                </a:cubicBezTo>
                <a:cubicBezTo>
                  <a:pt x="73" y="128"/>
                  <a:pt x="77" y="125"/>
                  <a:pt x="77" y="122"/>
                </a:cubicBezTo>
                <a:cubicBezTo>
                  <a:pt x="80" y="109"/>
                  <a:pt x="80" y="109"/>
                  <a:pt x="80" y="109"/>
                </a:cubicBezTo>
                <a:cubicBezTo>
                  <a:pt x="82" y="109"/>
                  <a:pt x="83" y="108"/>
                  <a:pt x="85" y="107"/>
                </a:cubicBezTo>
                <a:cubicBezTo>
                  <a:pt x="95" y="114"/>
                  <a:pt x="95" y="114"/>
                  <a:pt x="95" y="114"/>
                </a:cubicBezTo>
                <a:cubicBezTo>
                  <a:pt x="97" y="115"/>
                  <a:pt x="98" y="115"/>
                  <a:pt x="100" y="115"/>
                </a:cubicBezTo>
                <a:cubicBezTo>
                  <a:pt x="102" y="115"/>
                  <a:pt x="104" y="115"/>
                  <a:pt x="105" y="113"/>
                </a:cubicBezTo>
                <a:cubicBezTo>
                  <a:pt x="113" y="105"/>
                  <a:pt x="113" y="105"/>
                  <a:pt x="113" y="105"/>
                </a:cubicBezTo>
                <a:cubicBezTo>
                  <a:pt x="116" y="103"/>
                  <a:pt x="116" y="98"/>
                  <a:pt x="114" y="95"/>
                </a:cubicBezTo>
                <a:cubicBezTo>
                  <a:pt x="107" y="85"/>
                  <a:pt x="107" y="85"/>
                  <a:pt x="107" y="85"/>
                </a:cubicBezTo>
                <a:cubicBezTo>
                  <a:pt x="108" y="83"/>
                  <a:pt x="109" y="82"/>
                  <a:pt x="109" y="80"/>
                </a:cubicBezTo>
                <a:cubicBezTo>
                  <a:pt x="122" y="77"/>
                  <a:pt x="122" y="77"/>
                  <a:pt x="122" y="77"/>
                </a:cubicBezTo>
                <a:cubicBezTo>
                  <a:pt x="125" y="77"/>
                  <a:pt x="128" y="73"/>
                  <a:pt x="128" y="69"/>
                </a:cubicBezTo>
                <a:cubicBezTo>
                  <a:pt x="128" y="59"/>
                  <a:pt x="128" y="59"/>
                  <a:pt x="128" y="59"/>
                </a:cubicBezTo>
                <a:cubicBezTo>
                  <a:pt x="128" y="55"/>
                  <a:pt x="125" y="51"/>
                  <a:pt x="122" y="51"/>
                </a:cubicBezTo>
                <a:close/>
                <a:moveTo>
                  <a:pt x="108" y="72"/>
                </a:moveTo>
                <a:cubicBezTo>
                  <a:pt x="105" y="72"/>
                  <a:pt x="103" y="74"/>
                  <a:pt x="102" y="77"/>
                </a:cubicBezTo>
                <a:cubicBezTo>
                  <a:pt x="101" y="79"/>
                  <a:pt x="101" y="80"/>
                  <a:pt x="100" y="81"/>
                </a:cubicBezTo>
                <a:cubicBezTo>
                  <a:pt x="99" y="84"/>
                  <a:pt x="99" y="87"/>
                  <a:pt x="101" y="89"/>
                </a:cubicBezTo>
                <a:cubicBezTo>
                  <a:pt x="107" y="100"/>
                  <a:pt x="107" y="100"/>
                  <a:pt x="107" y="100"/>
                </a:cubicBezTo>
                <a:cubicBezTo>
                  <a:pt x="100" y="107"/>
                  <a:pt x="100" y="107"/>
                  <a:pt x="100" y="107"/>
                </a:cubicBezTo>
                <a:cubicBezTo>
                  <a:pt x="89" y="101"/>
                  <a:pt x="89" y="101"/>
                  <a:pt x="89" y="101"/>
                </a:cubicBezTo>
                <a:cubicBezTo>
                  <a:pt x="88" y="100"/>
                  <a:pt x="86" y="99"/>
                  <a:pt x="85" y="99"/>
                </a:cubicBezTo>
                <a:cubicBezTo>
                  <a:pt x="84" y="99"/>
                  <a:pt x="83" y="99"/>
                  <a:pt x="81" y="100"/>
                </a:cubicBezTo>
                <a:cubicBezTo>
                  <a:pt x="80" y="101"/>
                  <a:pt x="79" y="101"/>
                  <a:pt x="77" y="102"/>
                </a:cubicBezTo>
                <a:cubicBezTo>
                  <a:pt x="74" y="103"/>
                  <a:pt x="72" y="105"/>
                  <a:pt x="72" y="108"/>
                </a:cubicBezTo>
                <a:cubicBezTo>
                  <a:pt x="69" y="120"/>
                  <a:pt x="69" y="120"/>
                  <a:pt x="69" y="120"/>
                </a:cubicBezTo>
                <a:cubicBezTo>
                  <a:pt x="59" y="120"/>
                  <a:pt x="59" y="120"/>
                  <a:pt x="59" y="120"/>
                </a:cubicBezTo>
                <a:cubicBezTo>
                  <a:pt x="56" y="108"/>
                  <a:pt x="56" y="108"/>
                  <a:pt x="56" y="108"/>
                </a:cubicBezTo>
                <a:cubicBezTo>
                  <a:pt x="56" y="105"/>
                  <a:pt x="54" y="103"/>
                  <a:pt x="51" y="102"/>
                </a:cubicBezTo>
                <a:cubicBezTo>
                  <a:pt x="49" y="101"/>
                  <a:pt x="48" y="101"/>
                  <a:pt x="47" y="100"/>
                </a:cubicBezTo>
                <a:cubicBezTo>
                  <a:pt x="45" y="99"/>
                  <a:pt x="44" y="99"/>
                  <a:pt x="43" y="99"/>
                </a:cubicBezTo>
                <a:cubicBezTo>
                  <a:pt x="42" y="99"/>
                  <a:pt x="40" y="100"/>
                  <a:pt x="39" y="101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21" y="100"/>
                  <a:pt x="21" y="100"/>
                  <a:pt x="21" y="100"/>
                </a:cubicBezTo>
                <a:cubicBezTo>
                  <a:pt x="27" y="89"/>
                  <a:pt x="27" y="89"/>
                  <a:pt x="27" y="89"/>
                </a:cubicBezTo>
                <a:cubicBezTo>
                  <a:pt x="29" y="87"/>
                  <a:pt x="29" y="84"/>
                  <a:pt x="28" y="81"/>
                </a:cubicBezTo>
                <a:cubicBezTo>
                  <a:pt x="27" y="80"/>
                  <a:pt x="27" y="79"/>
                  <a:pt x="26" y="77"/>
                </a:cubicBezTo>
                <a:cubicBezTo>
                  <a:pt x="25" y="74"/>
                  <a:pt x="23" y="72"/>
                  <a:pt x="20" y="72"/>
                </a:cubicBezTo>
                <a:cubicBezTo>
                  <a:pt x="8" y="69"/>
                  <a:pt x="8" y="69"/>
                  <a:pt x="8" y="69"/>
                </a:cubicBezTo>
                <a:cubicBezTo>
                  <a:pt x="8" y="59"/>
                  <a:pt x="8" y="59"/>
                  <a:pt x="8" y="59"/>
                </a:cubicBezTo>
                <a:cubicBezTo>
                  <a:pt x="20" y="56"/>
                  <a:pt x="20" y="56"/>
                  <a:pt x="20" y="56"/>
                </a:cubicBezTo>
                <a:cubicBezTo>
                  <a:pt x="23" y="56"/>
                  <a:pt x="25" y="54"/>
                  <a:pt x="26" y="51"/>
                </a:cubicBezTo>
                <a:cubicBezTo>
                  <a:pt x="27" y="49"/>
                  <a:pt x="27" y="48"/>
                  <a:pt x="28" y="47"/>
                </a:cubicBezTo>
                <a:cubicBezTo>
                  <a:pt x="29" y="44"/>
                  <a:pt x="29" y="41"/>
                  <a:pt x="27" y="39"/>
                </a:cubicBezTo>
                <a:cubicBezTo>
                  <a:pt x="21" y="28"/>
                  <a:pt x="21" y="28"/>
                  <a:pt x="21" y="28"/>
                </a:cubicBezTo>
                <a:cubicBezTo>
                  <a:pt x="28" y="21"/>
                  <a:pt x="28" y="21"/>
                  <a:pt x="28" y="21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8"/>
                  <a:pt x="42" y="29"/>
                  <a:pt x="43" y="29"/>
                </a:cubicBezTo>
                <a:cubicBezTo>
                  <a:pt x="44" y="29"/>
                  <a:pt x="45" y="29"/>
                  <a:pt x="47" y="28"/>
                </a:cubicBezTo>
                <a:cubicBezTo>
                  <a:pt x="48" y="27"/>
                  <a:pt x="49" y="27"/>
                  <a:pt x="51" y="26"/>
                </a:cubicBezTo>
                <a:cubicBezTo>
                  <a:pt x="54" y="25"/>
                  <a:pt x="56" y="23"/>
                  <a:pt x="56" y="20"/>
                </a:cubicBezTo>
                <a:cubicBezTo>
                  <a:pt x="59" y="8"/>
                  <a:pt x="59" y="8"/>
                  <a:pt x="59" y="8"/>
                </a:cubicBezTo>
                <a:cubicBezTo>
                  <a:pt x="69" y="8"/>
                  <a:pt x="69" y="8"/>
                  <a:pt x="69" y="8"/>
                </a:cubicBezTo>
                <a:cubicBezTo>
                  <a:pt x="72" y="20"/>
                  <a:pt x="72" y="20"/>
                  <a:pt x="72" y="20"/>
                </a:cubicBezTo>
                <a:cubicBezTo>
                  <a:pt x="72" y="23"/>
                  <a:pt x="74" y="25"/>
                  <a:pt x="77" y="26"/>
                </a:cubicBezTo>
                <a:cubicBezTo>
                  <a:pt x="79" y="27"/>
                  <a:pt x="80" y="27"/>
                  <a:pt x="81" y="28"/>
                </a:cubicBezTo>
                <a:cubicBezTo>
                  <a:pt x="83" y="29"/>
                  <a:pt x="84" y="29"/>
                  <a:pt x="85" y="29"/>
                </a:cubicBezTo>
                <a:cubicBezTo>
                  <a:pt x="86" y="29"/>
                  <a:pt x="88" y="28"/>
                  <a:pt x="89" y="27"/>
                </a:cubicBezTo>
                <a:cubicBezTo>
                  <a:pt x="100" y="21"/>
                  <a:pt x="100" y="21"/>
                  <a:pt x="100" y="21"/>
                </a:cubicBezTo>
                <a:cubicBezTo>
                  <a:pt x="107" y="28"/>
                  <a:pt x="107" y="28"/>
                  <a:pt x="107" y="28"/>
                </a:cubicBezTo>
                <a:cubicBezTo>
                  <a:pt x="101" y="39"/>
                  <a:pt x="101" y="39"/>
                  <a:pt x="101" y="39"/>
                </a:cubicBezTo>
                <a:cubicBezTo>
                  <a:pt x="99" y="41"/>
                  <a:pt x="99" y="44"/>
                  <a:pt x="100" y="47"/>
                </a:cubicBezTo>
                <a:cubicBezTo>
                  <a:pt x="101" y="48"/>
                  <a:pt x="101" y="49"/>
                  <a:pt x="102" y="51"/>
                </a:cubicBezTo>
                <a:cubicBezTo>
                  <a:pt x="103" y="54"/>
                  <a:pt x="105" y="56"/>
                  <a:pt x="108" y="56"/>
                </a:cubicBezTo>
                <a:cubicBezTo>
                  <a:pt x="120" y="59"/>
                  <a:pt x="120" y="59"/>
                  <a:pt x="120" y="59"/>
                </a:cubicBezTo>
                <a:cubicBezTo>
                  <a:pt x="120" y="69"/>
                  <a:pt x="120" y="69"/>
                  <a:pt x="120" y="69"/>
                </a:cubicBezTo>
                <a:lnTo>
                  <a:pt x="108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85" name="Freeform 46"/>
          <p:cNvSpPr>
            <a:spLocks noEditPoints="1"/>
          </p:cNvSpPr>
          <p:nvPr/>
        </p:nvSpPr>
        <p:spPr bwMode="auto">
          <a:xfrm>
            <a:off x="4579690" y="3022072"/>
            <a:ext cx="209550" cy="211138"/>
          </a:xfrm>
          <a:custGeom>
            <a:avLst/>
            <a:gdLst>
              <a:gd name="T0" fmla="*/ 28 w 56"/>
              <a:gd name="T1" fmla="*/ 0 h 56"/>
              <a:gd name="T2" fmla="*/ 0 w 56"/>
              <a:gd name="T3" fmla="*/ 28 h 56"/>
              <a:gd name="T4" fmla="*/ 28 w 56"/>
              <a:gd name="T5" fmla="*/ 56 h 56"/>
              <a:gd name="T6" fmla="*/ 56 w 56"/>
              <a:gd name="T7" fmla="*/ 28 h 56"/>
              <a:gd name="T8" fmla="*/ 28 w 56"/>
              <a:gd name="T9" fmla="*/ 0 h 56"/>
              <a:gd name="T10" fmla="*/ 28 w 56"/>
              <a:gd name="T11" fmla="*/ 53 h 56"/>
              <a:gd name="T12" fmla="*/ 4 w 56"/>
              <a:gd name="T13" fmla="*/ 28 h 56"/>
              <a:gd name="T14" fmla="*/ 28 w 56"/>
              <a:gd name="T15" fmla="*/ 4 h 56"/>
              <a:gd name="T16" fmla="*/ 53 w 56"/>
              <a:gd name="T17" fmla="*/ 28 h 56"/>
              <a:gd name="T18" fmla="*/ 28 w 56"/>
              <a:gd name="T19" fmla="*/ 53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" h="56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43"/>
                  <a:pt x="13" y="56"/>
                  <a:pt x="28" y="56"/>
                </a:cubicBezTo>
                <a:cubicBezTo>
                  <a:pt x="43" y="56"/>
                  <a:pt x="56" y="43"/>
                  <a:pt x="56" y="28"/>
                </a:cubicBezTo>
                <a:cubicBezTo>
                  <a:pt x="56" y="13"/>
                  <a:pt x="43" y="0"/>
                  <a:pt x="28" y="0"/>
                </a:cubicBezTo>
                <a:close/>
                <a:moveTo>
                  <a:pt x="28" y="53"/>
                </a:moveTo>
                <a:cubicBezTo>
                  <a:pt x="14" y="53"/>
                  <a:pt x="4" y="42"/>
                  <a:pt x="4" y="28"/>
                </a:cubicBezTo>
                <a:cubicBezTo>
                  <a:pt x="4" y="14"/>
                  <a:pt x="14" y="4"/>
                  <a:pt x="28" y="4"/>
                </a:cubicBezTo>
                <a:cubicBezTo>
                  <a:pt x="42" y="4"/>
                  <a:pt x="53" y="14"/>
                  <a:pt x="53" y="28"/>
                </a:cubicBezTo>
                <a:cubicBezTo>
                  <a:pt x="53" y="42"/>
                  <a:pt x="42" y="53"/>
                  <a:pt x="28" y="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86" name="Freeform 47"/>
          <p:cNvSpPr>
            <a:spLocks noEditPoints="1"/>
          </p:cNvSpPr>
          <p:nvPr/>
        </p:nvSpPr>
        <p:spPr bwMode="auto">
          <a:xfrm>
            <a:off x="4624140" y="3066522"/>
            <a:ext cx="120650" cy="120650"/>
          </a:xfrm>
          <a:custGeom>
            <a:avLst/>
            <a:gdLst>
              <a:gd name="T0" fmla="*/ 16 w 32"/>
              <a:gd name="T1" fmla="*/ 0 h 32"/>
              <a:gd name="T2" fmla="*/ 0 w 32"/>
              <a:gd name="T3" fmla="*/ 16 h 32"/>
              <a:gd name="T4" fmla="*/ 16 w 32"/>
              <a:gd name="T5" fmla="*/ 32 h 32"/>
              <a:gd name="T6" fmla="*/ 32 w 32"/>
              <a:gd name="T7" fmla="*/ 16 h 32"/>
              <a:gd name="T8" fmla="*/ 16 w 32"/>
              <a:gd name="T9" fmla="*/ 0 h 32"/>
              <a:gd name="T10" fmla="*/ 16 w 32"/>
              <a:gd name="T11" fmla="*/ 28 h 32"/>
              <a:gd name="T12" fmla="*/ 4 w 32"/>
              <a:gd name="T13" fmla="*/ 16 h 32"/>
              <a:gd name="T14" fmla="*/ 16 w 32"/>
              <a:gd name="T15" fmla="*/ 4 h 32"/>
              <a:gd name="T16" fmla="*/ 28 w 32"/>
              <a:gd name="T17" fmla="*/ 16 h 32"/>
              <a:gd name="T18" fmla="*/ 16 w 32"/>
              <a:gd name="T19" fmla="*/ 28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" h="32">
                <a:moveTo>
                  <a:pt x="16" y="0"/>
                </a:moveTo>
                <a:cubicBezTo>
                  <a:pt x="7" y="0"/>
                  <a:pt x="0" y="7"/>
                  <a:pt x="0" y="16"/>
                </a:cubicBezTo>
                <a:cubicBezTo>
                  <a:pt x="0" y="25"/>
                  <a:pt x="7" y="32"/>
                  <a:pt x="16" y="32"/>
                </a:cubicBezTo>
                <a:cubicBezTo>
                  <a:pt x="25" y="32"/>
                  <a:pt x="32" y="25"/>
                  <a:pt x="32" y="16"/>
                </a:cubicBezTo>
                <a:cubicBezTo>
                  <a:pt x="32" y="7"/>
                  <a:pt x="25" y="0"/>
                  <a:pt x="16" y="0"/>
                </a:cubicBezTo>
                <a:close/>
                <a:moveTo>
                  <a:pt x="16" y="28"/>
                </a:moveTo>
                <a:cubicBezTo>
                  <a:pt x="9" y="28"/>
                  <a:pt x="4" y="23"/>
                  <a:pt x="4" y="16"/>
                </a:cubicBezTo>
                <a:cubicBezTo>
                  <a:pt x="4" y="9"/>
                  <a:pt x="9" y="4"/>
                  <a:pt x="16" y="4"/>
                </a:cubicBezTo>
                <a:cubicBezTo>
                  <a:pt x="23" y="4"/>
                  <a:pt x="28" y="9"/>
                  <a:pt x="28" y="16"/>
                </a:cubicBezTo>
                <a:cubicBezTo>
                  <a:pt x="28" y="23"/>
                  <a:pt x="23" y="28"/>
                  <a:pt x="16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87" name="Freeform 48"/>
          <p:cNvSpPr>
            <a:spLocks noEditPoints="1"/>
          </p:cNvSpPr>
          <p:nvPr/>
        </p:nvSpPr>
        <p:spPr bwMode="auto">
          <a:xfrm>
            <a:off x="3481140" y="2887135"/>
            <a:ext cx="481012" cy="481013"/>
          </a:xfrm>
          <a:custGeom>
            <a:avLst/>
            <a:gdLst>
              <a:gd name="T0" fmla="*/ 80 w 128"/>
              <a:gd name="T1" fmla="*/ 0 h 128"/>
              <a:gd name="T2" fmla="*/ 32 w 128"/>
              <a:gd name="T3" fmla="*/ 48 h 128"/>
              <a:gd name="T4" fmla="*/ 38 w 128"/>
              <a:gd name="T5" fmla="*/ 70 h 128"/>
              <a:gd name="T6" fmla="*/ 4 w 128"/>
              <a:gd name="T7" fmla="*/ 104 h 128"/>
              <a:gd name="T8" fmla="*/ 4 w 128"/>
              <a:gd name="T9" fmla="*/ 104 h 128"/>
              <a:gd name="T10" fmla="*/ 0 w 128"/>
              <a:gd name="T11" fmla="*/ 114 h 128"/>
              <a:gd name="T12" fmla="*/ 14 w 128"/>
              <a:gd name="T13" fmla="*/ 128 h 128"/>
              <a:gd name="T14" fmla="*/ 24 w 128"/>
              <a:gd name="T15" fmla="*/ 124 h 128"/>
              <a:gd name="T16" fmla="*/ 24 w 128"/>
              <a:gd name="T17" fmla="*/ 124 h 128"/>
              <a:gd name="T18" fmla="*/ 58 w 128"/>
              <a:gd name="T19" fmla="*/ 90 h 128"/>
              <a:gd name="T20" fmla="*/ 80 w 128"/>
              <a:gd name="T21" fmla="*/ 96 h 128"/>
              <a:gd name="T22" fmla="*/ 128 w 128"/>
              <a:gd name="T23" fmla="*/ 48 h 128"/>
              <a:gd name="T24" fmla="*/ 80 w 128"/>
              <a:gd name="T25" fmla="*/ 0 h 128"/>
              <a:gd name="T26" fmla="*/ 19 w 128"/>
              <a:gd name="T27" fmla="*/ 119 h 128"/>
              <a:gd name="T28" fmla="*/ 14 w 128"/>
              <a:gd name="T29" fmla="*/ 121 h 128"/>
              <a:gd name="T30" fmla="*/ 7 w 128"/>
              <a:gd name="T31" fmla="*/ 114 h 128"/>
              <a:gd name="T32" fmla="*/ 9 w 128"/>
              <a:gd name="T33" fmla="*/ 109 h 128"/>
              <a:gd name="T34" fmla="*/ 9 w 128"/>
              <a:gd name="T35" fmla="*/ 109 h 128"/>
              <a:gd name="T36" fmla="*/ 41 w 128"/>
              <a:gd name="T37" fmla="*/ 77 h 128"/>
              <a:gd name="T38" fmla="*/ 51 w 128"/>
              <a:gd name="T39" fmla="*/ 87 h 128"/>
              <a:gd name="T40" fmla="*/ 19 w 128"/>
              <a:gd name="T41" fmla="*/ 119 h 128"/>
              <a:gd name="T42" fmla="*/ 80 w 128"/>
              <a:gd name="T43" fmla="*/ 88 h 128"/>
              <a:gd name="T44" fmla="*/ 40 w 128"/>
              <a:gd name="T45" fmla="*/ 48 h 128"/>
              <a:gd name="T46" fmla="*/ 80 w 128"/>
              <a:gd name="T47" fmla="*/ 8 h 128"/>
              <a:gd name="T48" fmla="*/ 120 w 128"/>
              <a:gd name="T49" fmla="*/ 48 h 128"/>
              <a:gd name="T50" fmla="*/ 80 w 128"/>
              <a:gd name="T51" fmla="*/ 8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128">
                <a:moveTo>
                  <a:pt x="80" y="0"/>
                </a:moveTo>
                <a:cubicBezTo>
                  <a:pt x="53" y="0"/>
                  <a:pt x="32" y="21"/>
                  <a:pt x="32" y="48"/>
                </a:cubicBezTo>
                <a:cubicBezTo>
                  <a:pt x="32" y="56"/>
                  <a:pt x="34" y="64"/>
                  <a:pt x="38" y="70"/>
                </a:cubicBezTo>
                <a:cubicBezTo>
                  <a:pt x="4" y="104"/>
                  <a:pt x="4" y="104"/>
                  <a:pt x="4" y="104"/>
                </a:cubicBezTo>
                <a:cubicBezTo>
                  <a:pt x="4" y="104"/>
                  <a:pt x="4" y="104"/>
                  <a:pt x="4" y="104"/>
                </a:cubicBezTo>
                <a:cubicBezTo>
                  <a:pt x="2" y="106"/>
                  <a:pt x="0" y="110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8" y="128"/>
                  <a:pt x="22" y="126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58" y="90"/>
                  <a:pt x="58" y="90"/>
                  <a:pt x="58" y="90"/>
                </a:cubicBezTo>
                <a:cubicBezTo>
                  <a:pt x="64" y="94"/>
                  <a:pt x="72" y="96"/>
                  <a:pt x="80" y="96"/>
                </a:cubicBezTo>
                <a:cubicBezTo>
                  <a:pt x="107" y="96"/>
                  <a:pt x="128" y="75"/>
                  <a:pt x="128" y="48"/>
                </a:cubicBezTo>
                <a:cubicBezTo>
                  <a:pt x="128" y="21"/>
                  <a:pt x="107" y="0"/>
                  <a:pt x="80" y="0"/>
                </a:cubicBezTo>
                <a:close/>
                <a:moveTo>
                  <a:pt x="19" y="119"/>
                </a:moveTo>
                <a:cubicBezTo>
                  <a:pt x="18" y="120"/>
                  <a:pt x="16" y="121"/>
                  <a:pt x="14" y="121"/>
                </a:cubicBezTo>
                <a:cubicBezTo>
                  <a:pt x="10" y="121"/>
                  <a:pt x="7" y="118"/>
                  <a:pt x="7" y="114"/>
                </a:cubicBezTo>
                <a:cubicBezTo>
                  <a:pt x="7" y="112"/>
                  <a:pt x="8" y="110"/>
                  <a:pt x="9" y="109"/>
                </a:cubicBezTo>
                <a:cubicBezTo>
                  <a:pt x="9" y="109"/>
                  <a:pt x="9" y="109"/>
                  <a:pt x="9" y="109"/>
                </a:cubicBezTo>
                <a:cubicBezTo>
                  <a:pt x="41" y="77"/>
                  <a:pt x="41" y="77"/>
                  <a:pt x="41" y="77"/>
                </a:cubicBezTo>
                <a:cubicBezTo>
                  <a:pt x="44" y="80"/>
                  <a:pt x="48" y="84"/>
                  <a:pt x="51" y="87"/>
                </a:cubicBezTo>
                <a:lnTo>
                  <a:pt x="19" y="119"/>
                </a:lnTo>
                <a:close/>
                <a:moveTo>
                  <a:pt x="80" y="88"/>
                </a:moveTo>
                <a:cubicBezTo>
                  <a:pt x="58" y="88"/>
                  <a:pt x="40" y="70"/>
                  <a:pt x="40" y="48"/>
                </a:cubicBezTo>
                <a:cubicBezTo>
                  <a:pt x="40" y="26"/>
                  <a:pt x="58" y="8"/>
                  <a:pt x="80" y="8"/>
                </a:cubicBezTo>
                <a:cubicBezTo>
                  <a:pt x="102" y="8"/>
                  <a:pt x="120" y="26"/>
                  <a:pt x="120" y="48"/>
                </a:cubicBezTo>
                <a:cubicBezTo>
                  <a:pt x="120" y="70"/>
                  <a:pt x="102" y="88"/>
                  <a:pt x="80" y="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88" name="Freeform 49"/>
          <p:cNvSpPr/>
          <p:nvPr/>
        </p:nvSpPr>
        <p:spPr bwMode="auto">
          <a:xfrm>
            <a:off x="3676402" y="2961747"/>
            <a:ext cx="112712" cy="112713"/>
          </a:xfrm>
          <a:custGeom>
            <a:avLst/>
            <a:gdLst>
              <a:gd name="T0" fmla="*/ 28 w 30"/>
              <a:gd name="T1" fmla="*/ 0 h 30"/>
              <a:gd name="T2" fmla="*/ 0 w 30"/>
              <a:gd name="T3" fmla="*/ 28 h 30"/>
              <a:gd name="T4" fmla="*/ 2 w 30"/>
              <a:gd name="T5" fmla="*/ 30 h 30"/>
              <a:gd name="T6" fmla="*/ 4 w 30"/>
              <a:gd name="T7" fmla="*/ 28 h 30"/>
              <a:gd name="T8" fmla="*/ 28 w 30"/>
              <a:gd name="T9" fmla="*/ 4 h 30"/>
              <a:gd name="T10" fmla="*/ 30 w 30"/>
              <a:gd name="T11" fmla="*/ 2 h 30"/>
              <a:gd name="T12" fmla="*/ 28 w 30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30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29"/>
                  <a:pt x="1" y="30"/>
                  <a:pt x="2" y="30"/>
                </a:cubicBezTo>
                <a:cubicBezTo>
                  <a:pt x="3" y="30"/>
                  <a:pt x="4" y="29"/>
                  <a:pt x="4" y="28"/>
                </a:cubicBezTo>
                <a:cubicBezTo>
                  <a:pt x="4" y="15"/>
                  <a:pt x="15" y="4"/>
                  <a:pt x="28" y="4"/>
                </a:cubicBezTo>
                <a:cubicBezTo>
                  <a:pt x="29" y="4"/>
                  <a:pt x="30" y="3"/>
                  <a:pt x="30" y="2"/>
                </a:cubicBezTo>
                <a:cubicBezTo>
                  <a:pt x="30" y="1"/>
                  <a:pt x="29" y="0"/>
                  <a:pt x="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89" name="Freeform 50"/>
          <p:cNvSpPr>
            <a:spLocks noEditPoints="1"/>
          </p:cNvSpPr>
          <p:nvPr/>
        </p:nvSpPr>
        <p:spPr bwMode="auto">
          <a:xfrm>
            <a:off x="2519115" y="2887135"/>
            <a:ext cx="481012" cy="481013"/>
          </a:xfrm>
          <a:custGeom>
            <a:avLst/>
            <a:gdLst>
              <a:gd name="T0" fmla="*/ 88 w 128"/>
              <a:gd name="T1" fmla="*/ 0 h 128"/>
              <a:gd name="T2" fmla="*/ 48 w 128"/>
              <a:gd name="T3" fmla="*/ 40 h 128"/>
              <a:gd name="T4" fmla="*/ 51 w 128"/>
              <a:gd name="T5" fmla="*/ 55 h 128"/>
              <a:gd name="T6" fmla="*/ 2 w 128"/>
              <a:gd name="T7" fmla="*/ 103 h 128"/>
              <a:gd name="T8" fmla="*/ 0 w 128"/>
              <a:gd name="T9" fmla="*/ 108 h 128"/>
              <a:gd name="T10" fmla="*/ 0 w 128"/>
              <a:gd name="T11" fmla="*/ 120 h 128"/>
              <a:gd name="T12" fmla="*/ 8 w 128"/>
              <a:gd name="T13" fmla="*/ 128 h 128"/>
              <a:gd name="T14" fmla="*/ 20 w 128"/>
              <a:gd name="T15" fmla="*/ 128 h 128"/>
              <a:gd name="T16" fmla="*/ 25 w 128"/>
              <a:gd name="T17" fmla="*/ 126 h 128"/>
              <a:gd name="T18" fmla="*/ 31 w 128"/>
              <a:gd name="T19" fmla="*/ 120 h 128"/>
              <a:gd name="T20" fmla="*/ 40 w 128"/>
              <a:gd name="T21" fmla="*/ 120 h 128"/>
              <a:gd name="T22" fmla="*/ 48 w 128"/>
              <a:gd name="T23" fmla="*/ 112 h 128"/>
              <a:gd name="T24" fmla="*/ 48 w 128"/>
              <a:gd name="T25" fmla="*/ 104 h 128"/>
              <a:gd name="T26" fmla="*/ 56 w 128"/>
              <a:gd name="T27" fmla="*/ 104 h 128"/>
              <a:gd name="T28" fmla="*/ 64 w 128"/>
              <a:gd name="T29" fmla="*/ 96 h 128"/>
              <a:gd name="T30" fmla="*/ 64 w 128"/>
              <a:gd name="T31" fmla="*/ 87 h 128"/>
              <a:gd name="T32" fmla="*/ 73 w 128"/>
              <a:gd name="T33" fmla="*/ 77 h 128"/>
              <a:gd name="T34" fmla="*/ 88 w 128"/>
              <a:gd name="T35" fmla="*/ 80 h 128"/>
              <a:gd name="T36" fmla="*/ 128 w 128"/>
              <a:gd name="T37" fmla="*/ 40 h 128"/>
              <a:gd name="T38" fmla="*/ 88 w 128"/>
              <a:gd name="T39" fmla="*/ 0 h 128"/>
              <a:gd name="T40" fmla="*/ 88 w 128"/>
              <a:gd name="T41" fmla="*/ 72 h 128"/>
              <a:gd name="T42" fmla="*/ 72 w 128"/>
              <a:gd name="T43" fmla="*/ 67 h 128"/>
              <a:gd name="T44" fmla="*/ 70 w 128"/>
              <a:gd name="T45" fmla="*/ 69 h 128"/>
              <a:gd name="T46" fmla="*/ 66 w 128"/>
              <a:gd name="T47" fmla="*/ 73 h 128"/>
              <a:gd name="T48" fmla="*/ 58 w 128"/>
              <a:gd name="T49" fmla="*/ 81 h 128"/>
              <a:gd name="T50" fmla="*/ 56 w 128"/>
              <a:gd name="T51" fmla="*/ 87 h 128"/>
              <a:gd name="T52" fmla="*/ 56 w 128"/>
              <a:gd name="T53" fmla="*/ 96 h 128"/>
              <a:gd name="T54" fmla="*/ 48 w 128"/>
              <a:gd name="T55" fmla="*/ 96 h 128"/>
              <a:gd name="T56" fmla="*/ 40 w 128"/>
              <a:gd name="T57" fmla="*/ 104 h 128"/>
              <a:gd name="T58" fmla="*/ 40 w 128"/>
              <a:gd name="T59" fmla="*/ 112 h 128"/>
              <a:gd name="T60" fmla="*/ 31 w 128"/>
              <a:gd name="T61" fmla="*/ 112 h 128"/>
              <a:gd name="T62" fmla="*/ 25 w 128"/>
              <a:gd name="T63" fmla="*/ 114 h 128"/>
              <a:gd name="T64" fmla="*/ 19 w 128"/>
              <a:gd name="T65" fmla="*/ 120 h 128"/>
              <a:gd name="T66" fmla="*/ 8 w 128"/>
              <a:gd name="T67" fmla="*/ 120 h 128"/>
              <a:gd name="T68" fmla="*/ 8 w 128"/>
              <a:gd name="T69" fmla="*/ 109 h 128"/>
              <a:gd name="T70" fmla="*/ 55 w 128"/>
              <a:gd name="T71" fmla="*/ 62 h 128"/>
              <a:gd name="T72" fmla="*/ 55 w 128"/>
              <a:gd name="T73" fmla="*/ 62 h 128"/>
              <a:gd name="T74" fmla="*/ 61 w 128"/>
              <a:gd name="T75" fmla="*/ 56 h 128"/>
              <a:gd name="T76" fmla="*/ 56 w 128"/>
              <a:gd name="T77" fmla="*/ 40 h 128"/>
              <a:gd name="T78" fmla="*/ 88 w 128"/>
              <a:gd name="T79" fmla="*/ 8 h 128"/>
              <a:gd name="T80" fmla="*/ 120 w 128"/>
              <a:gd name="T81" fmla="*/ 40 h 128"/>
              <a:gd name="T82" fmla="*/ 88 w 128"/>
              <a:gd name="T83" fmla="*/ 7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88" y="0"/>
                </a:moveTo>
                <a:cubicBezTo>
                  <a:pt x="66" y="0"/>
                  <a:pt x="48" y="18"/>
                  <a:pt x="48" y="40"/>
                </a:cubicBezTo>
                <a:cubicBezTo>
                  <a:pt x="48" y="45"/>
                  <a:pt x="49" y="50"/>
                  <a:pt x="51" y="55"/>
                </a:cubicBezTo>
                <a:cubicBezTo>
                  <a:pt x="2" y="103"/>
                  <a:pt x="2" y="103"/>
                  <a:pt x="2" y="103"/>
                </a:cubicBezTo>
                <a:cubicBezTo>
                  <a:pt x="1" y="105"/>
                  <a:pt x="0" y="106"/>
                  <a:pt x="0" y="10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4"/>
                  <a:pt x="4" y="128"/>
                  <a:pt x="8" y="128"/>
                </a:cubicBezTo>
                <a:cubicBezTo>
                  <a:pt x="20" y="128"/>
                  <a:pt x="20" y="128"/>
                  <a:pt x="20" y="128"/>
                </a:cubicBezTo>
                <a:cubicBezTo>
                  <a:pt x="22" y="128"/>
                  <a:pt x="23" y="127"/>
                  <a:pt x="25" y="126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4" y="120"/>
                  <a:pt x="48" y="116"/>
                  <a:pt x="48" y="112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60" y="104"/>
                  <a:pt x="64" y="100"/>
                  <a:pt x="64" y="96"/>
                </a:cubicBezTo>
                <a:cubicBezTo>
                  <a:pt x="64" y="87"/>
                  <a:pt x="64" y="87"/>
                  <a:pt x="64" y="87"/>
                </a:cubicBezTo>
                <a:cubicBezTo>
                  <a:pt x="73" y="77"/>
                  <a:pt x="73" y="77"/>
                  <a:pt x="73" y="77"/>
                </a:cubicBezTo>
                <a:cubicBezTo>
                  <a:pt x="78" y="79"/>
                  <a:pt x="83" y="80"/>
                  <a:pt x="88" y="80"/>
                </a:cubicBezTo>
                <a:cubicBezTo>
                  <a:pt x="110" y="80"/>
                  <a:pt x="128" y="62"/>
                  <a:pt x="128" y="40"/>
                </a:cubicBezTo>
                <a:cubicBezTo>
                  <a:pt x="128" y="18"/>
                  <a:pt x="110" y="0"/>
                  <a:pt x="88" y="0"/>
                </a:cubicBezTo>
                <a:close/>
                <a:moveTo>
                  <a:pt x="88" y="72"/>
                </a:moveTo>
                <a:cubicBezTo>
                  <a:pt x="82" y="72"/>
                  <a:pt x="77" y="70"/>
                  <a:pt x="72" y="67"/>
                </a:cubicBezTo>
                <a:cubicBezTo>
                  <a:pt x="70" y="69"/>
                  <a:pt x="70" y="69"/>
                  <a:pt x="70" y="69"/>
                </a:cubicBezTo>
                <a:cubicBezTo>
                  <a:pt x="66" y="73"/>
                  <a:pt x="66" y="73"/>
                  <a:pt x="66" y="73"/>
                </a:cubicBezTo>
                <a:cubicBezTo>
                  <a:pt x="58" y="81"/>
                  <a:pt x="58" y="81"/>
                  <a:pt x="58" y="81"/>
                </a:cubicBezTo>
                <a:cubicBezTo>
                  <a:pt x="57" y="82"/>
                  <a:pt x="56" y="85"/>
                  <a:pt x="56" y="87"/>
                </a:cubicBezTo>
                <a:cubicBezTo>
                  <a:pt x="56" y="96"/>
                  <a:pt x="56" y="96"/>
                  <a:pt x="56" y="96"/>
                </a:cubicBezTo>
                <a:cubicBezTo>
                  <a:pt x="48" y="96"/>
                  <a:pt x="48" y="96"/>
                  <a:pt x="48" y="96"/>
                </a:cubicBezTo>
                <a:cubicBezTo>
                  <a:pt x="44" y="96"/>
                  <a:pt x="40" y="100"/>
                  <a:pt x="40" y="104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29" y="112"/>
                  <a:pt x="26" y="113"/>
                  <a:pt x="25" y="114"/>
                </a:cubicBezTo>
                <a:cubicBezTo>
                  <a:pt x="19" y="120"/>
                  <a:pt x="19" y="120"/>
                  <a:pt x="19" y="120"/>
                </a:cubicBezTo>
                <a:cubicBezTo>
                  <a:pt x="8" y="120"/>
                  <a:pt x="8" y="120"/>
                  <a:pt x="8" y="120"/>
                </a:cubicBezTo>
                <a:cubicBezTo>
                  <a:pt x="8" y="109"/>
                  <a:pt x="8" y="109"/>
                  <a:pt x="8" y="109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2"/>
                  <a:pt x="55" y="62"/>
                  <a:pt x="55" y="62"/>
                </a:cubicBezTo>
                <a:cubicBezTo>
                  <a:pt x="61" y="56"/>
                  <a:pt x="61" y="56"/>
                  <a:pt x="61" y="56"/>
                </a:cubicBezTo>
                <a:cubicBezTo>
                  <a:pt x="58" y="51"/>
                  <a:pt x="56" y="46"/>
                  <a:pt x="56" y="40"/>
                </a:cubicBezTo>
                <a:cubicBezTo>
                  <a:pt x="56" y="22"/>
                  <a:pt x="70" y="8"/>
                  <a:pt x="88" y="8"/>
                </a:cubicBezTo>
                <a:cubicBezTo>
                  <a:pt x="106" y="8"/>
                  <a:pt x="120" y="22"/>
                  <a:pt x="120" y="40"/>
                </a:cubicBezTo>
                <a:cubicBezTo>
                  <a:pt x="120" y="58"/>
                  <a:pt x="106" y="72"/>
                  <a:pt x="88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90" name="Freeform 51"/>
          <p:cNvSpPr>
            <a:spLocks noEditPoints="1"/>
          </p:cNvSpPr>
          <p:nvPr/>
        </p:nvSpPr>
        <p:spPr bwMode="auto">
          <a:xfrm>
            <a:off x="2820740" y="2947460"/>
            <a:ext cx="119062" cy="119063"/>
          </a:xfrm>
          <a:custGeom>
            <a:avLst/>
            <a:gdLst>
              <a:gd name="T0" fmla="*/ 31 w 32"/>
              <a:gd name="T1" fmla="*/ 17 h 32"/>
              <a:gd name="T2" fmla="*/ 15 w 32"/>
              <a:gd name="T3" fmla="*/ 1 h 32"/>
              <a:gd name="T4" fmla="*/ 12 w 32"/>
              <a:gd name="T5" fmla="*/ 0 h 32"/>
              <a:gd name="T6" fmla="*/ 0 w 32"/>
              <a:gd name="T7" fmla="*/ 12 h 32"/>
              <a:gd name="T8" fmla="*/ 0 w 32"/>
              <a:gd name="T9" fmla="*/ 13 h 32"/>
              <a:gd name="T10" fmla="*/ 1 w 32"/>
              <a:gd name="T11" fmla="*/ 15 h 32"/>
              <a:gd name="T12" fmla="*/ 17 w 32"/>
              <a:gd name="T13" fmla="*/ 31 h 32"/>
              <a:gd name="T14" fmla="*/ 20 w 32"/>
              <a:gd name="T15" fmla="*/ 32 h 32"/>
              <a:gd name="T16" fmla="*/ 32 w 32"/>
              <a:gd name="T17" fmla="*/ 20 h 32"/>
              <a:gd name="T18" fmla="*/ 32 w 32"/>
              <a:gd name="T19" fmla="*/ 19 h 32"/>
              <a:gd name="T20" fmla="*/ 31 w 32"/>
              <a:gd name="T21" fmla="*/ 17 h 32"/>
              <a:gd name="T22" fmla="*/ 19 w 32"/>
              <a:gd name="T23" fmla="*/ 28 h 32"/>
              <a:gd name="T24" fmla="*/ 4 w 32"/>
              <a:gd name="T25" fmla="*/ 13 h 32"/>
              <a:gd name="T26" fmla="*/ 13 w 32"/>
              <a:gd name="T27" fmla="*/ 4 h 32"/>
              <a:gd name="T28" fmla="*/ 28 w 32"/>
              <a:gd name="T29" fmla="*/ 19 h 32"/>
              <a:gd name="T30" fmla="*/ 19 w 32"/>
              <a:gd name="T31" fmla="*/ 28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2" h="32">
                <a:moveTo>
                  <a:pt x="31" y="17"/>
                </a:moveTo>
                <a:cubicBezTo>
                  <a:pt x="27" y="11"/>
                  <a:pt x="21" y="5"/>
                  <a:pt x="15" y="1"/>
                </a:cubicBezTo>
                <a:cubicBezTo>
                  <a:pt x="14" y="0"/>
                  <a:pt x="13" y="0"/>
                  <a:pt x="12" y="0"/>
                </a:cubicBezTo>
                <a:cubicBezTo>
                  <a:pt x="6" y="2"/>
                  <a:pt x="2" y="6"/>
                  <a:pt x="0" y="12"/>
                </a:cubicBezTo>
                <a:cubicBezTo>
                  <a:pt x="0" y="12"/>
                  <a:pt x="0" y="12"/>
                  <a:pt x="0" y="13"/>
                </a:cubicBezTo>
                <a:cubicBezTo>
                  <a:pt x="0" y="14"/>
                  <a:pt x="0" y="14"/>
                  <a:pt x="1" y="15"/>
                </a:cubicBezTo>
                <a:cubicBezTo>
                  <a:pt x="5" y="21"/>
                  <a:pt x="11" y="27"/>
                  <a:pt x="17" y="31"/>
                </a:cubicBezTo>
                <a:cubicBezTo>
                  <a:pt x="18" y="32"/>
                  <a:pt x="19" y="32"/>
                  <a:pt x="20" y="32"/>
                </a:cubicBezTo>
                <a:cubicBezTo>
                  <a:pt x="26" y="30"/>
                  <a:pt x="30" y="26"/>
                  <a:pt x="32" y="20"/>
                </a:cubicBezTo>
                <a:cubicBezTo>
                  <a:pt x="32" y="20"/>
                  <a:pt x="32" y="20"/>
                  <a:pt x="32" y="19"/>
                </a:cubicBezTo>
                <a:cubicBezTo>
                  <a:pt x="32" y="18"/>
                  <a:pt x="32" y="18"/>
                  <a:pt x="31" y="17"/>
                </a:cubicBezTo>
                <a:close/>
                <a:moveTo>
                  <a:pt x="19" y="28"/>
                </a:moveTo>
                <a:cubicBezTo>
                  <a:pt x="13" y="24"/>
                  <a:pt x="8" y="19"/>
                  <a:pt x="4" y="13"/>
                </a:cubicBezTo>
                <a:cubicBezTo>
                  <a:pt x="6" y="8"/>
                  <a:pt x="8" y="6"/>
                  <a:pt x="13" y="4"/>
                </a:cubicBezTo>
                <a:cubicBezTo>
                  <a:pt x="19" y="8"/>
                  <a:pt x="24" y="13"/>
                  <a:pt x="28" y="19"/>
                </a:cubicBezTo>
                <a:cubicBezTo>
                  <a:pt x="26" y="24"/>
                  <a:pt x="24" y="26"/>
                  <a:pt x="19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91" name="Freeform 52"/>
          <p:cNvSpPr>
            <a:spLocks noEditPoints="1"/>
          </p:cNvSpPr>
          <p:nvPr/>
        </p:nvSpPr>
        <p:spPr bwMode="auto">
          <a:xfrm>
            <a:off x="1553915" y="2887135"/>
            <a:ext cx="487362" cy="481013"/>
          </a:xfrm>
          <a:custGeom>
            <a:avLst/>
            <a:gdLst>
              <a:gd name="T0" fmla="*/ 125 w 130"/>
              <a:gd name="T1" fmla="*/ 113 h 128"/>
              <a:gd name="T2" fmla="*/ 88 w 130"/>
              <a:gd name="T3" fmla="*/ 99 h 128"/>
              <a:gd name="T4" fmla="*/ 104 w 130"/>
              <a:gd name="T5" fmla="*/ 66 h 128"/>
              <a:gd name="T6" fmla="*/ 93 w 130"/>
              <a:gd name="T7" fmla="*/ 14 h 128"/>
              <a:gd name="T8" fmla="*/ 65 w 130"/>
              <a:gd name="T9" fmla="*/ 0 h 128"/>
              <a:gd name="T10" fmla="*/ 37 w 130"/>
              <a:gd name="T11" fmla="*/ 14 h 128"/>
              <a:gd name="T12" fmla="*/ 26 w 130"/>
              <a:gd name="T13" fmla="*/ 66 h 128"/>
              <a:gd name="T14" fmla="*/ 42 w 130"/>
              <a:gd name="T15" fmla="*/ 99 h 128"/>
              <a:gd name="T16" fmla="*/ 5 w 130"/>
              <a:gd name="T17" fmla="*/ 113 h 128"/>
              <a:gd name="T18" fmla="*/ 1 w 130"/>
              <a:gd name="T19" fmla="*/ 122 h 128"/>
              <a:gd name="T20" fmla="*/ 9 w 130"/>
              <a:gd name="T21" fmla="*/ 128 h 128"/>
              <a:gd name="T22" fmla="*/ 121 w 130"/>
              <a:gd name="T23" fmla="*/ 128 h 128"/>
              <a:gd name="T24" fmla="*/ 129 w 130"/>
              <a:gd name="T25" fmla="*/ 122 h 128"/>
              <a:gd name="T26" fmla="*/ 125 w 130"/>
              <a:gd name="T27" fmla="*/ 113 h 128"/>
              <a:gd name="T28" fmla="*/ 82 w 130"/>
              <a:gd name="T29" fmla="*/ 94 h 128"/>
              <a:gd name="T30" fmla="*/ 81 w 130"/>
              <a:gd name="T31" fmla="*/ 95 h 128"/>
              <a:gd name="T32" fmla="*/ 49 w 130"/>
              <a:gd name="T33" fmla="*/ 95 h 128"/>
              <a:gd name="T34" fmla="*/ 48 w 130"/>
              <a:gd name="T35" fmla="*/ 94 h 128"/>
              <a:gd name="T36" fmla="*/ 34 w 130"/>
              <a:gd name="T37" fmla="*/ 43 h 128"/>
              <a:gd name="T38" fmla="*/ 65 w 130"/>
              <a:gd name="T39" fmla="*/ 8 h 128"/>
              <a:gd name="T40" fmla="*/ 96 w 130"/>
              <a:gd name="T41" fmla="*/ 43 h 128"/>
              <a:gd name="T42" fmla="*/ 82 w 130"/>
              <a:gd name="T43" fmla="*/ 94 h 128"/>
              <a:gd name="T44" fmla="*/ 9 w 130"/>
              <a:gd name="T45" fmla="*/ 120 h 128"/>
              <a:gd name="T46" fmla="*/ 43 w 130"/>
              <a:gd name="T47" fmla="*/ 106 h 128"/>
              <a:gd name="T48" fmla="*/ 53 w 130"/>
              <a:gd name="T49" fmla="*/ 104 h 128"/>
              <a:gd name="T50" fmla="*/ 65 w 130"/>
              <a:gd name="T51" fmla="*/ 108 h 128"/>
              <a:gd name="T52" fmla="*/ 77 w 130"/>
              <a:gd name="T53" fmla="*/ 104 h 128"/>
              <a:gd name="T54" fmla="*/ 87 w 130"/>
              <a:gd name="T55" fmla="*/ 106 h 128"/>
              <a:gd name="T56" fmla="*/ 121 w 130"/>
              <a:gd name="T57" fmla="*/ 120 h 128"/>
              <a:gd name="T58" fmla="*/ 9 w 130"/>
              <a:gd name="T59" fmla="*/ 1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0" h="128">
                <a:moveTo>
                  <a:pt x="125" y="113"/>
                </a:moveTo>
                <a:cubicBezTo>
                  <a:pt x="125" y="113"/>
                  <a:pt x="110" y="103"/>
                  <a:pt x="88" y="99"/>
                </a:cubicBezTo>
                <a:cubicBezTo>
                  <a:pt x="96" y="88"/>
                  <a:pt x="101" y="75"/>
                  <a:pt x="104" y="66"/>
                </a:cubicBezTo>
                <a:cubicBezTo>
                  <a:pt x="107" y="53"/>
                  <a:pt x="105" y="29"/>
                  <a:pt x="93" y="14"/>
                </a:cubicBezTo>
                <a:cubicBezTo>
                  <a:pt x="86" y="5"/>
                  <a:pt x="77" y="0"/>
                  <a:pt x="65" y="0"/>
                </a:cubicBezTo>
                <a:cubicBezTo>
                  <a:pt x="53" y="0"/>
                  <a:pt x="44" y="5"/>
                  <a:pt x="37" y="14"/>
                </a:cubicBezTo>
                <a:cubicBezTo>
                  <a:pt x="25" y="29"/>
                  <a:pt x="23" y="53"/>
                  <a:pt x="26" y="66"/>
                </a:cubicBezTo>
                <a:cubicBezTo>
                  <a:pt x="29" y="75"/>
                  <a:pt x="34" y="88"/>
                  <a:pt x="42" y="99"/>
                </a:cubicBezTo>
                <a:cubicBezTo>
                  <a:pt x="20" y="103"/>
                  <a:pt x="5" y="113"/>
                  <a:pt x="5" y="113"/>
                </a:cubicBezTo>
                <a:cubicBezTo>
                  <a:pt x="2" y="115"/>
                  <a:pt x="0" y="119"/>
                  <a:pt x="1" y="122"/>
                </a:cubicBezTo>
                <a:cubicBezTo>
                  <a:pt x="2" y="126"/>
                  <a:pt x="5" y="128"/>
                  <a:pt x="9" y="128"/>
                </a:cubicBezTo>
                <a:cubicBezTo>
                  <a:pt x="121" y="128"/>
                  <a:pt x="121" y="128"/>
                  <a:pt x="121" y="128"/>
                </a:cubicBezTo>
                <a:cubicBezTo>
                  <a:pt x="125" y="128"/>
                  <a:pt x="128" y="126"/>
                  <a:pt x="129" y="122"/>
                </a:cubicBezTo>
                <a:cubicBezTo>
                  <a:pt x="130" y="119"/>
                  <a:pt x="128" y="115"/>
                  <a:pt x="125" y="113"/>
                </a:cubicBezTo>
                <a:close/>
                <a:moveTo>
                  <a:pt x="82" y="94"/>
                </a:moveTo>
                <a:cubicBezTo>
                  <a:pt x="81" y="95"/>
                  <a:pt x="81" y="95"/>
                  <a:pt x="81" y="95"/>
                </a:cubicBezTo>
                <a:cubicBezTo>
                  <a:pt x="71" y="106"/>
                  <a:pt x="59" y="106"/>
                  <a:pt x="49" y="95"/>
                </a:cubicBezTo>
                <a:cubicBezTo>
                  <a:pt x="48" y="94"/>
                  <a:pt x="48" y="94"/>
                  <a:pt x="48" y="94"/>
                </a:cubicBezTo>
                <a:cubicBezTo>
                  <a:pt x="37" y="79"/>
                  <a:pt x="31" y="61"/>
                  <a:pt x="34" y="43"/>
                </a:cubicBezTo>
                <a:cubicBezTo>
                  <a:pt x="36" y="26"/>
                  <a:pt x="46" y="8"/>
                  <a:pt x="65" y="8"/>
                </a:cubicBezTo>
                <a:cubicBezTo>
                  <a:pt x="84" y="8"/>
                  <a:pt x="94" y="26"/>
                  <a:pt x="96" y="43"/>
                </a:cubicBezTo>
                <a:cubicBezTo>
                  <a:pt x="99" y="61"/>
                  <a:pt x="93" y="79"/>
                  <a:pt x="82" y="94"/>
                </a:cubicBezTo>
                <a:close/>
                <a:moveTo>
                  <a:pt x="9" y="120"/>
                </a:moveTo>
                <a:cubicBezTo>
                  <a:pt x="10" y="120"/>
                  <a:pt x="23" y="111"/>
                  <a:pt x="43" y="106"/>
                </a:cubicBezTo>
                <a:cubicBezTo>
                  <a:pt x="53" y="104"/>
                  <a:pt x="53" y="104"/>
                  <a:pt x="53" y="104"/>
                </a:cubicBezTo>
                <a:cubicBezTo>
                  <a:pt x="57" y="107"/>
                  <a:pt x="61" y="108"/>
                  <a:pt x="65" y="108"/>
                </a:cubicBezTo>
                <a:cubicBezTo>
                  <a:pt x="69" y="108"/>
                  <a:pt x="73" y="107"/>
                  <a:pt x="77" y="104"/>
                </a:cubicBezTo>
                <a:cubicBezTo>
                  <a:pt x="87" y="106"/>
                  <a:pt x="87" y="106"/>
                  <a:pt x="87" y="106"/>
                </a:cubicBezTo>
                <a:cubicBezTo>
                  <a:pt x="107" y="111"/>
                  <a:pt x="120" y="120"/>
                  <a:pt x="121" y="120"/>
                </a:cubicBezTo>
                <a:lnTo>
                  <a:pt x="9" y="1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92" name="Freeform 53"/>
          <p:cNvSpPr>
            <a:spLocks noEditPoints="1"/>
          </p:cNvSpPr>
          <p:nvPr/>
        </p:nvSpPr>
        <p:spPr bwMode="auto">
          <a:xfrm>
            <a:off x="625227" y="2887135"/>
            <a:ext cx="420687" cy="481013"/>
          </a:xfrm>
          <a:custGeom>
            <a:avLst/>
            <a:gdLst>
              <a:gd name="T0" fmla="*/ 112 w 112"/>
              <a:gd name="T1" fmla="*/ 27 h 128"/>
              <a:gd name="T2" fmla="*/ 100 w 112"/>
              <a:gd name="T3" fmla="*/ 16 h 128"/>
              <a:gd name="T4" fmla="*/ 88 w 112"/>
              <a:gd name="T5" fmla="*/ 16 h 128"/>
              <a:gd name="T6" fmla="*/ 88 w 112"/>
              <a:gd name="T7" fmla="*/ 12 h 128"/>
              <a:gd name="T8" fmla="*/ 88 w 112"/>
              <a:gd name="T9" fmla="*/ 12 h 128"/>
              <a:gd name="T10" fmla="*/ 76 w 112"/>
              <a:gd name="T11" fmla="*/ 0 h 128"/>
              <a:gd name="T12" fmla="*/ 36 w 112"/>
              <a:gd name="T13" fmla="*/ 0 h 128"/>
              <a:gd name="T14" fmla="*/ 24 w 112"/>
              <a:gd name="T15" fmla="*/ 12 h 128"/>
              <a:gd name="T16" fmla="*/ 24 w 112"/>
              <a:gd name="T17" fmla="*/ 12 h 128"/>
              <a:gd name="T18" fmla="*/ 24 w 112"/>
              <a:gd name="T19" fmla="*/ 16 h 128"/>
              <a:gd name="T20" fmla="*/ 12 w 112"/>
              <a:gd name="T21" fmla="*/ 16 h 128"/>
              <a:gd name="T22" fmla="*/ 0 w 112"/>
              <a:gd name="T23" fmla="*/ 27 h 128"/>
              <a:gd name="T24" fmla="*/ 0 w 112"/>
              <a:gd name="T25" fmla="*/ 27 h 128"/>
              <a:gd name="T26" fmla="*/ 0 w 112"/>
              <a:gd name="T27" fmla="*/ 32 h 128"/>
              <a:gd name="T28" fmla="*/ 0 w 112"/>
              <a:gd name="T29" fmla="*/ 36 h 128"/>
              <a:gd name="T30" fmla="*/ 8 w 112"/>
              <a:gd name="T31" fmla="*/ 44 h 128"/>
              <a:gd name="T32" fmla="*/ 8 w 112"/>
              <a:gd name="T33" fmla="*/ 44 h 128"/>
              <a:gd name="T34" fmla="*/ 8 w 112"/>
              <a:gd name="T35" fmla="*/ 112 h 128"/>
              <a:gd name="T36" fmla="*/ 24 w 112"/>
              <a:gd name="T37" fmla="*/ 128 h 128"/>
              <a:gd name="T38" fmla="*/ 88 w 112"/>
              <a:gd name="T39" fmla="*/ 128 h 128"/>
              <a:gd name="T40" fmla="*/ 104 w 112"/>
              <a:gd name="T41" fmla="*/ 112 h 128"/>
              <a:gd name="T42" fmla="*/ 104 w 112"/>
              <a:gd name="T43" fmla="*/ 44 h 128"/>
              <a:gd name="T44" fmla="*/ 104 w 112"/>
              <a:gd name="T45" fmla="*/ 44 h 128"/>
              <a:gd name="T46" fmla="*/ 112 w 112"/>
              <a:gd name="T47" fmla="*/ 36 h 128"/>
              <a:gd name="T48" fmla="*/ 112 w 112"/>
              <a:gd name="T49" fmla="*/ 32 h 128"/>
              <a:gd name="T50" fmla="*/ 112 w 112"/>
              <a:gd name="T51" fmla="*/ 27 h 128"/>
              <a:gd name="T52" fmla="*/ 32 w 112"/>
              <a:gd name="T53" fmla="*/ 12 h 128"/>
              <a:gd name="T54" fmla="*/ 36 w 112"/>
              <a:gd name="T55" fmla="*/ 8 h 128"/>
              <a:gd name="T56" fmla="*/ 76 w 112"/>
              <a:gd name="T57" fmla="*/ 8 h 128"/>
              <a:gd name="T58" fmla="*/ 80 w 112"/>
              <a:gd name="T59" fmla="*/ 12 h 128"/>
              <a:gd name="T60" fmla="*/ 80 w 112"/>
              <a:gd name="T61" fmla="*/ 16 h 128"/>
              <a:gd name="T62" fmla="*/ 32 w 112"/>
              <a:gd name="T63" fmla="*/ 16 h 128"/>
              <a:gd name="T64" fmla="*/ 32 w 112"/>
              <a:gd name="T65" fmla="*/ 12 h 128"/>
              <a:gd name="T66" fmla="*/ 96 w 112"/>
              <a:gd name="T67" fmla="*/ 112 h 128"/>
              <a:gd name="T68" fmla="*/ 88 w 112"/>
              <a:gd name="T69" fmla="*/ 120 h 128"/>
              <a:gd name="T70" fmla="*/ 24 w 112"/>
              <a:gd name="T71" fmla="*/ 120 h 128"/>
              <a:gd name="T72" fmla="*/ 16 w 112"/>
              <a:gd name="T73" fmla="*/ 112 h 128"/>
              <a:gd name="T74" fmla="*/ 16 w 112"/>
              <a:gd name="T75" fmla="*/ 44 h 128"/>
              <a:gd name="T76" fmla="*/ 96 w 112"/>
              <a:gd name="T77" fmla="*/ 44 h 128"/>
              <a:gd name="T78" fmla="*/ 96 w 112"/>
              <a:gd name="T79" fmla="*/ 112 h 128"/>
              <a:gd name="T80" fmla="*/ 104 w 112"/>
              <a:gd name="T81" fmla="*/ 32 h 128"/>
              <a:gd name="T82" fmla="*/ 104 w 112"/>
              <a:gd name="T83" fmla="*/ 36 h 128"/>
              <a:gd name="T84" fmla="*/ 8 w 112"/>
              <a:gd name="T85" fmla="*/ 36 h 128"/>
              <a:gd name="T86" fmla="*/ 8 w 112"/>
              <a:gd name="T87" fmla="*/ 32 h 128"/>
              <a:gd name="T88" fmla="*/ 8 w 112"/>
              <a:gd name="T89" fmla="*/ 28 h 128"/>
              <a:gd name="T90" fmla="*/ 12 w 112"/>
              <a:gd name="T91" fmla="*/ 24 h 128"/>
              <a:gd name="T92" fmla="*/ 100 w 112"/>
              <a:gd name="T93" fmla="*/ 24 h 128"/>
              <a:gd name="T94" fmla="*/ 104 w 112"/>
              <a:gd name="T95" fmla="*/ 28 h 128"/>
              <a:gd name="T96" fmla="*/ 104 w 112"/>
              <a:gd name="T97" fmla="*/ 3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2" h="128">
                <a:moveTo>
                  <a:pt x="112" y="27"/>
                </a:moveTo>
                <a:cubicBezTo>
                  <a:pt x="112" y="21"/>
                  <a:pt x="106" y="16"/>
                  <a:pt x="100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12"/>
                  <a:pt x="88" y="12"/>
                  <a:pt x="88" y="12"/>
                </a:cubicBezTo>
                <a:cubicBezTo>
                  <a:pt x="88" y="12"/>
                  <a:pt x="88" y="12"/>
                  <a:pt x="88" y="12"/>
                </a:cubicBezTo>
                <a:cubicBezTo>
                  <a:pt x="88" y="5"/>
                  <a:pt x="83" y="0"/>
                  <a:pt x="7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29" y="0"/>
                  <a:pt x="24" y="5"/>
                  <a:pt x="24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6"/>
                  <a:pt x="24" y="16"/>
                  <a:pt x="24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6" y="16"/>
                  <a:pt x="0" y="21"/>
                  <a:pt x="0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0"/>
                  <a:pt x="4" y="44"/>
                  <a:pt x="8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112"/>
                  <a:pt x="8" y="112"/>
                  <a:pt x="8" y="112"/>
                </a:cubicBezTo>
                <a:cubicBezTo>
                  <a:pt x="8" y="121"/>
                  <a:pt x="15" y="128"/>
                  <a:pt x="24" y="128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97" y="128"/>
                  <a:pt x="104" y="121"/>
                  <a:pt x="104" y="112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8" y="44"/>
                  <a:pt x="112" y="40"/>
                  <a:pt x="112" y="36"/>
                </a:cubicBezTo>
                <a:cubicBezTo>
                  <a:pt x="112" y="32"/>
                  <a:pt x="112" y="32"/>
                  <a:pt x="112" y="32"/>
                </a:cubicBezTo>
                <a:cubicBezTo>
                  <a:pt x="112" y="27"/>
                  <a:pt x="112" y="27"/>
                  <a:pt x="112" y="27"/>
                </a:cubicBezTo>
                <a:close/>
                <a:moveTo>
                  <a:pt x="32" y="12"/>
                </a:moveTo>
                <a:cubicBezTo>
                  <a:pt x="32" y="10"/>
                  <a:pt x="34" y="8"/>
                  <a:pt x="36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8" y="8"/>
                  <a:pt x="80" y="10"/>
                  <a:pt x="80" y="12"/>
                </a:cubicBezTo>
                <a:cubicBezTo>
                  <a:pt x="80" y="16"/>
                  <a:pt x="80" y="16"/>
                  <a:pt x="80" y="16"/>
                </a:cubicBezTo>
                <a:cubicBezTo>
                  <a:pt x="32" y="16"/>
                  <a:pt x="32" y="16"/>
                  <a:pt x="32" y="16"/>
                </a:cubicBezTo>
                <a:lnTo>
                  <a:pt x="32" y="12"/>
                </a:lnTo>
                <a:close/>
                <a:moveTo>
                  <a:pt x="96" y="112"/>
                </a:moveTo>
                <a:cubicBezTo>
                  <a:pt x="96" y="116"/>
                  <a:pt x="92" y="120"/>
                  <a:pt x="88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0" y="120"/>
                  <a:pt x="16" y="116"/>
                  <a:pt x="16" y="112"/>
                </a:cubicBezTo>
                <a:cubicBezTo>
                  <a:pt x="16" y="44"/>
                  <a:pt x="16" y="44"/>
                  <a:pt x="16" y="44"/>
                </a:cubicBezTo>
                <a:cubicBezTo>
                  <a:pt x="96" y="44"/>
                  <a:pt x="96" y="44"/>
                  <a:pt x="96" y="44"/>
                </a:cubicBezTo>
                <a:lnTo>
                  <a:pt x="96" y="112"/>
                </a:lnTo>
                <a:close/>
                <a:moveTo>
                  <a:pt x="104" y="32"/>
                </a:moveTo>
                <a:cubicBezTo>
                  <a:pt x="104" y="36"/>
                  <a:pt x="104" y="36"/>
                  <a:pt x="104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28"/>
                  <a:pt x="8" y="28"/>
                  <a:pt x="8" y="28"/>
                </a:cubicBezTo>
                <a:cubicBezTo>
                  <a:pt x="8" y="26"/>
                  <a:pt x="10" y="24"/>
                  <a:pt x="12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2" y="24"/>
                  <a:pt x="104" y="26"/>
                  <a:pt x="104" y="28"/>
                </a:cubicBezTo>
                <a:lnTo>
                  <a:pt x="104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93" name="Freeform 54"/>
          <p:cNvSpPr>
            <a:spLocks noEditPoints="1"/>
          </p:cNvSpPr>
          <p:nvPr/>
        </p:nvSpPr>
        <p:spPr bwMode="auto">
          <a:xfrm>
            <a:off x="715715" y="3082397"/>
            <a:ext cx="60325" cy="225425"/>
          </a:xfrm>
          <a:custGeom>
            <a:avLst/>
            <a:gdLst>
              <a:gd name="T0" fmla="*/ 4 w 16"/>
              <a:gd name="T1" fmla="*/ 60 h 60"/>
              <a:gd name="T2" fmla="*/ 12 w 16"/>
              <a:gd name="T3" fmla="*/ 60 h 60"/>
              <a:gd name="T4" fmla="*/ 16 w 16"/>
              <a:gd name="T5" fmla="*/ 56 h 60"/>
              <a:gd name="T6" fmla="*/ 16 w 16"/>
              <a:gd name="T7" fmla="*/ 4 h 60"/>
              <a:gd name="T8" fmla="*/ 12 w 16"/>
              <a:gd name="T9" fmla="*/ 0 h 60"/>
              <a:gd name="T10" fmla="*/ 4 w 16"/>
              <a:gd name="T11" fmla="*/ 0 h 60"/>
              <a:gd name="T12" fmla="*/ 0 w 16"/>
              <a:gd name="T13" fmla="*/ 4 h 60"/>
              <a:gd name="T14" fmla="*/ 0 w 16"/>
              <a:gd name="T15" fmla="*/ 56 h 60"/>
              <a:gd name="T16" fmla="*/ 4 w 16"/>
              <a:gd name="T17" fmla="*/ 60 h 60"/>
              <a:gd name="T18" fmla="*/ 4 w 16"/>
              <a:gd name="T19" fmla="*/ 4 h 60"/>
              <a:gd name="T20" fmla="*/ 12 w 16"/>
              <a:gd name="T21" fmla="*/ 4 h 60"/>
              <a:gd name="T22" fmla="*/ 12 w 16"/>
              <a:gd name="T23" fmla="*/ 56 h 60"/>
              <a:gd name="T24" fmla="*/ 4 w 16"/>
              <a:gd name="T25" fmla="*/ 56 h 60"/>
              <a:gd name="T26" fmla="*/ 4 w 16"/>
              <a:gd name="T27" fmla="*/ 4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60">
                <a:moveTo>
                  <a:pt x="4" y="60"/>
                </a:moveTo>
                <a:cubicBezTo>
                  <a:pt x="12" y="60"/>
                  <a:pt x="12" y="60"/>
                  <a:pt x="12" y="60"/>
                </a:cubicBezTo>
                <a:cubicBezTo>
                  <a:pt x="14" y="60"/>
                  <a:pt x="16" y="58"/>
                  <a:pt x="16" y="56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2"/>
                  <a:pt x="14" y="0"/>
                  <a:pt x="12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8"/>
                  <a:pt x="2" y="60"/>
                  <a:pt x="4" y="60"/>
                </a:cubicBezTo>
                <a:close/>
                <a:moveTo>
                  <a:pt x="4" y="4"/>
                </a:moveTo>
                <a:cubicBezTo>
                  <a:pt x="12" y="4"/>
                  <a:pt x="12" y="4"/>
                  <a:pt x="12" y="4"/>
                </a:cubicBezTo>
                <a:cubicBezTo>
                  <a:pt x="12" y="56"/>
                  <a:pt x="12" y="56"/>
                  <a:pt x="12" y="56"/>
                </a:cubicBezTo>
                <a:cubicBezTo>
                  <a:pt x="4" y="56"/>
                  <a:pt x="4" y="56"/>
                  <a:pt x="4" y="56"/>
                </a:cubicBezTo>
                <a:lnTo>
                  <a:pt x="4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94" name="Freeform 55"/>
          <p:cNvSpPr>
            <a:spLocks noEditPoints="1"/>
          </p:cNvSpPr>
          <p:nvPr/>
        </p:nvSpPr>
        <p:spPr bwMode="auto">
          <a:xfrm>
            <a:off x="806202" y="3082397"/>
            <a:ext cx="58737" cy="225425"/>
          </a:xfrm>
          <a:custGeom>
            <a:avLst/>
            <a:gdLst>
              <a:gd name="T0" fmla="*/ 4 w 16"/>
              <a:gd name="T1" fmla="*/ 60 h 60"/>
              <a:gd name="T2" fmla="*/ 12 w 16"/>
              <a:gd name="T3" fmla="*/ 60 h 60"/>
              <a:gd name="T4" fmla="*/ 16 w 16"/>
              <a:gd name="T5" fmla="*/ 56 h 60"/>
              <a:gd name="T6" fmla="*/ 16 w 16"/>
              <a:gd name="T7" fmla="*/ 4 h 60"/>
              <a:gd name="T8" fmla="*/ 12 w 16"/>
              <a:gd name="T9" fmla="*/ 0 h 60"/>
              <a:gd name="T10" fmla="*/ 4 w 16"/>
              <a:gd name="T11" fmla="*/ 0 h 60"/>
              <a:gd name="T12" fmla="*/ 0 w 16"/>
              <a:gd name="T13" fmla="*/ 4 h 60"/>
              <a:gd name="T14" fmla="*/ 0 w 16"/>
              <a:gd name="T15" fmla="*/ 56 h 60"/>
              <a:gd name="T16" fmla="*/ 4 w 16"/>
              <a:gd name="T17" fmla="*/ 60 h 60"/>
              <a:gd name="T18" fmla="*/ 4 w 16"/>
              <a:gd name="T19" fmla="*/ 4 h 60"/>
              <a:gd name="T20" fmla="*/ 12 w 16"/>
              <a:gd name="T21" fmla="*/ 4 h 60"/>
              <a:gd name="T22" fmla="*/ 12 w 16"/>
              <a:gd name="T23" fmla="*/ 56 h 60"/>
              <a:gd name="T24" fmla="*/ 4 w 16"/>
              <a:gd name="T25" fmla="*/ 56 h 60"/>
              <a:gd name="T26" fmla="*/ 4 w 16"/>
              <a:gd name="T27" fmla="*/ 4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60">
                <a:moveTo>
                  <a:pt x="4" y="60"/>
                </a:moveTo>
                <a:cubicBezTo>
                  <a:pt x="12" y="60"/>
                  <a:pt x="12" y="60"/>
                  <a:pt x="12" y="60"/>
                </a:cubicBezTo>
                <a:cubicBezTo>
                  <a:pt x="14" y="60"/>
                  <a:pt x="16" y="58"/>
                  <a:pt x="16" y="56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2"/>
                  <a:pt x="14" y="0"/>
                  <a:pt x="12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8"/>
                  <a:pt x="2" y="60"/>
                  <a:pt x="4" y="60"/>
                </a:cubicBezTo>
                <a:close/>
                <a:moveTo>
                  <a:pt x="4" y="4"/>
                </a:moveTo>
                <a:cubicBezTo>
                  <a:pt x="12" y="4"/>
                  <a:pt x="12" y="4"/>
                  <a:pt x="12" y="4"/>
                </a:cubicBezTo>
                <a:cubicBezTo>
                  <a:pt x="12" y="56"/>
                  <a:pt x="12" y="56"/>
                  <a:pt x="12" y="56"/>
                </a:cubicBezTo>
                <a:cubicBezTo>
                  <a:pt x="4" y="56"/>
                  <a:pt x="4" y="56"/>
                  <a:pt x="4" y="56"/>
                </a:cubicBezTo>
                <a:lnTo>
                  <a:pt x="4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95" name="Freeform 56"/>
          <p:cNvSpPr>
            <a:spLocks noEditPoints="1"/>
          </p:cNvSpPr>
          <p:nvPr/>
        </p:nvSpPr>
        <p:spPr bwMode="auto">
          <a:xfrm>
            <a:off x="895102" y="3082397"/>
            <a:ext cx="60325" cy="225425"/>
          </a:xfrm>
          <a:custGeom>
            <a:avLst/>
            <a:gdLst>
              <a:gd name="T0" fmla="*/ 4 w 16"/>
              <a:gd name="T1" fmla="*/ 60 h 60"/>
              <a:gd name="T2" fmla="*/ 12 w 16"/>
              <a:gd name="T3" fmla="*/ 60 h 60"/>
              <a:gd name="T4" fmla="*/ 16 w 16"/>
              <a:gd name="T5" fmla="*/ 56 h 60"/>
              <a:gd name="T6" fmla="*/ 16 w 16"/>
              <a:gd name="T7" fmla="*/ 4 h 60"/>
              <a:gd name="T8" fmla="*/ 12 w 16"/>
              <a:gd name="T9" fmla="*/ 0 h 60"/>
              <a:gd name="T10" fmla="*/ 4 w 16"/>
              <a:gd name="T11" fmla="*/ 0 h 60"/>
              <a:gd name="T12" fmla="*/ 0 w 16"/>
              <a:gd name="T13" fmla="*/ 4 h 60"/>
              <a:gd name="T14" fmla="*/ 0 w 16"/>
              <a:gd name="T15" fmla="*/ 56 h 60"/>
              <a:gd name="T16" fmla="*/ 4 w 16"/>
              <a:gd name="T17" fmla="*/ 60 h 60"/>
              <a:gd name="T18" fmla="*/ 4 w 16"/>
              <a:gd name="T19" fmla="*/ 4 h 60"/>
              <a:gd name="T20" fmla="*/ 12 w 16"/>
              <a:gd name="T21" fmla="*/ 4 h 60"/>
              <a:gd name="T22" fmla="*/ 12 w 16"/>
              <a:gd name="T23" fmla="*/ 56 h 60"/>
              <a:gd name="T24" fmla="*/ 4 w 16"/>
              <a:gd name="T25" fmla="*/ 56 h 60"/>
              <a:gd name="T26" fmla="*/ 4 w 16"/>
              <a:gd name="T27" fmla="*/ 4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60">
                <a:moveTo>
                  <a:pt x="4" y="60"/>
                </a:moveTo>
                <a:cubicBezTo>
                  <a:pt x="12" y="60"/>
                  <a:pt x="12" y="60"/>
                  <a:pt x="12" y="60"/>
                </a:cubicBezTo>
                <a:cubicBezTo>
                  <a:pt x="14" y="60"/>
                  <a:pt x="16" y="58"/>
                  <a:pt x="16" y="56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2"/>
                  <a:pt x="14" y="0"/>
                  <a:pt x="12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8"/>
                  <a:pt x="2" y="60"/>
                  <a:pt x="4" y="60"/>
                </a:cubicBezTo>
                <a:close/>
                <a:moveTo>
                  <a:pt x="4" y="4"/>
                </a:moveTo>
                <a:cubicBezTo>
                  <a:pt x="12" y="4"/>
                  <a:pt x="12" y="4"/>
                  <a:pt x="12" y="4"/>
                </a:cubicBezTo>
                <a:cubicBezTo>
                  <a:pt x="12" y="56"/>
                  <a:pt x="12" y="56"/>
                  <a:pt x="12" y="56"/>
                </a:cubicBezTo>
                <a:cubicBezTo>
                  <a:pt x="4" y="56"/>
                  <a:pt x="4" y="56"/>
                  <a:pt x="4" y="56"/>
                </a:cubicBezTo>
                <a:lnTo>
                  <a:pt x="4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96" name="Freeform 57"/>
          <p:cNvSpPr>
            <a:spLocks noEditPoints="1"/>
          </p:cNvSpPr>
          <p:nvPr/>
        </p:nvSpPr>
        <p:spPr bwMode="auto">
          <a:xfrm>
            <a:off x="5405190" y="1998135"/>
            <a:ext cx="481012" cy="331788"/>
          </a:xfrm>
          <a:custGeom>
            <a:avLst/>
            <a:gdLst>
              <a:gd name="T0" fmla="*/ 120 w 128"/>
              <a:gd name="T1" fmla="*/ 4 h 88"/>
              <a:gd name="T2" fmla="*/ 116 w 128"/>
              <a:gd name="T3" fmla="*/ 4 h 88"/>
              <a:gd name="T4" fmla="*/ 111 w 128"/>
              <a:gd name="T5" fmla="*/ 6 h 88"/>
              <a:gd name="T6" fmla="*/ 100 w 128"/>
              <a:gd name="T7" fmla="*/ 17 h 88"/>
              <a:gd name="T8" fmla="*/ 100 w 128"/>
              <a:gd name="T9" fmla="*/ 12 h 88"/>
              <a:gd name="T10" fmla="*/ 88 w 128"/>
              <a:gd name="T11" fmla="*/ 0 h 88"/>
              <a:gd name="T12" fmla="*/ 12 w 128"/>
              <a:gd name="T13" fmla="*/ 0 h 88"/>
              <a:gd name="T14" fmla="*/ 0 w 128"/>
              <a:gd name="T15" fmla="*/ 12 h 88"/>
              <a:gd name="T16" fmla="*/ 0 w 128"/>
              <a:gd name="T17" fmla="*/ 40 h 88"/>
              <a:gd name="T18" fmla="*/ 0 w 128"/>
              <a:gd name="T19" fmla="*/ 76 h 88"/>
              <a:gd name="T20" fmla="*/ 12 w 128"/>
              <a:gd name="T21" fmla="*/ 88 h 88"/>
              <a:gd name="T22" fmla="*/ 88 w 128"/>
              <a:gd name="T23" fmla="*/ 88 h 88"/>
              <a:gd name="T24" fmla="*/ 100 w 128"/>
              <a:gd name="T25" fmla="*/ 76 h 88"/>
              <a:gd name="T26" fmla="*/ 100 w 128"/>
              <a:gd name="T27" fmla="*/ 71 h 88"/>
              <a:gd name="T28" fmla="*/ 111 w 128"/>
              <a:gd name="T29" fmla="*/ 82 h 88"/>
              <a:gd name="T30" fmla="*/ 116 w 128"/>
              <a:gd name="T31" fmla="*/ 84 h 88"/>
              <a:gd name="T32" fmla="*/ 120 w 128"/>
              <a:gd name="T33" fmla="*/ 84 h 88"/>
              <a:gd name="T34" fmla="*/ 128 w 128"/>
              <a:gd name="T35" fmla="*/ 76 h 88"/>
              <a:gd name="T36" fmla="*/ 128 w 128"/>
              <a:gd name="T37" fmla="*/ 12 h 88"/>
              <a:gd name="T38" fmla="*/ 120 w 128"/>
              <a:gd name="T39" fmla="*/ 4 h 88"/>
              <a:gd name="T40" fmla="*/ 12 w 128"/>
              <a:gd name="T41" fmla="*/ 80 h 88"/>
              <a:gd name="T42" fmla="*/ 8 w 128"/>
              <a:gd name="T43" fmla="*/ 76 h 88"/>
              <a:gd name="T44" fmla="*/ 8 w 128"/>
              <a:gd name="T45" fmla="*/ 12 h 88"/>
              <a:gd name="T46" fmla="*/ 12 w 128"/>
              <a:gd name="T47" fmla="*/ 8 h 88"/>
              <a:gd name="T48" fmla="*/ 88 w 128"/>
              <a:gd name="T49" fmla="*/ 8 h 88"/>
              <a:gd name="T50" fmla="*/ 92 w 128"/>
              <a:gd name="T51" fmla="*/ 12 h 88"/>
              <a:gd name="T52" fmla="*/ 92 w 128"/>
              <a:gd name="T53" fmla="*/ 76 h 88"/>
              <a:gd name="T54" fmla="*/ 88 w 128"/>
              <a:gd name="T55" fmla="*/ 80 h 88"/>
              <a:gd name="T56" fmla="*/ 12 w 128"/>
              <a:gd name="T57" fmla="*/ 80 h 88"/>
              <a:gd name="T58" fmla="*/ 120 w 128"/>
              <a:gd name="T59" fmla="*/ 76 h 88"/>
              <a:gd name="T60" fmla="*/ 116 w 128"/>
              <a:gd name="T61" fmla="*/ 76 h 88"/>
              <a:gd name="T62" fmla="*/ 116 w 128"/>
              <a:gd name="T63" fmla="*/ 76 h 88"/>
              <a:gd name="T64" fmla="*/ 100 w 128"/>
              <a:gd name="T65" fmla="*/ 60 h 88"/>
              <a:gd name="T66" fmla="*/ 100 w 128"/>
              <a:gd name="T67" fmla="*/ 60 h 88"/>
              <a:gd name="T68" fmla="*/ 96 w 128"/>
              <a:gd name="T69" fmla="*/ 56 h 88"/>
              <a:gd name="T70" fmla="*/ 96 w 128"/>
              <a:gd name="T71" fmla="*/ 32 h 88"/>
              <a:gd name="T72" fmla="*/ 116 w 128"/>
              <a:gd name="T73" fmla="*/ 12 h 88"/>
              <a:gd name="T74" fmla="*/ 116 w 128"/>
              <a:gd name="T75" fmla="*/ 12 h 88"/>
              <a:gd name="T76" fmla="*/ 120 w 128"/>
              <a:gd name="T77" fmla="*/ 12 h 88"/>
              <a:gd name="T78" fmla="*/ 120 w 128"/>
              <a:gd name="T79" fmla="*/ 76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" h="88">
                <a:moveTo>
                  <a:pt x="120" y="4"/>
                </a:moveTo>
                <a:cubicBezTo>
                  <a:pt x="116" y="4"/>
                  <a:pt x="116" y="4"/>
                  <a:pt x="116" y="4"/>
                </a:cubicBezTo>
                <a:cubicBezTo>
                  <a:pt x="114" y="4"/>
                  <a:pt x="112" y="5"/>
                  <a:pt x="111" y="6"/>
                </a:cubicBezTo>
                <a:cubicBezTo>
                  <a:pt x="100" y="17"/>
                  <a:pt x="100" y="17"/>
                  <a:pt x="100" y="17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100" y="5"/>
                  <a:pt x="95" y="0"/>
                  <a:pt x="88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3"/>
                  <a:pt x="5" y="88"/>
                  <a:pt x="12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95" y="88"/>
                  <a:pt x="100" y="83"/>
                  <a:pt x="100" y="76"/>
                </a:cubicBezTo>
                <a:cubicBezTo>
                  <a:pt x="100" y="71"/>
                  <a:pt x="100" y="71"/>
                  <a:pt x="100" y="71"/>
                </a:cubicBezTo>
                <a:cubicBezTo>
                  <a:pt x="111" y="82"/>
                  <a:pt x="111" y="82"/>
                  <a:pt x="111" y="82"/>
                </a:cubicBezTo>
                <a:cubicBezTo>
                  <a:pt x="112" y="83"/>
                  <a:pt x="114" y="84"/>
                  <a:pt x="116" y="84"/>
                </a:cubicBezTo>
                <a:cubicBezTo>
                  <a:pt x="120" y="84"/>
                  <a:pt x="120" y="84"/>
                  <a:pt x="120" y="84"/>
                </a:cubicBezTo>
                <a:cubicBezTo>
                  <a:pt x="124" y="84"/>
                  <a:pt x="128" y="81"/>
                  <a:pt x="128" y="76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8"/>
                  <a:pt x="124" y="4"/>
                  <a:pt x="120" y="4"/>
                </a:cubicBezTo>
                <a:close/>
                <a:moveTo>
                  <a:pt x="12" y="80"/>
                </a:moveTo>
                <a:cubicBezTo>
                  <a:pt x="10" y="80"/>
                  <a:pt x="8" y="78"/>
                  <a:pt x="8" y="76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90" y="8"/>
                  <a:pt x="92" y="10"/>
                  <a:pt x="92" y="12"/>
                </a:cubicBezTo>
                <a:cubicBezTo>
                  <a:pt x="92" y="76"/>
                  <a:pt x="92" y="76"/>
                  <a:pt x="92" y="76"/>
                </a:cubicBezTo>
                <a:cubicBezTo>
                  <a:pt x="92" y="78"/>
                  <a:pt x="90" y="80"/>
                  <a:pt x="88" y="80"/>
                </a:cubicBezTo>
                <a:lnTo>
                  <a:pt x="12" y="80"/>
                </a:lnTo>
                <a:close/>
                <a:moveTo>
                  <a:pt x="120" y="76"/>
                </a:moveTo>
                <a:cubicBezTo>
                  <a:pt x="116" y="76"/>
                  <a:pt x="116" y="76"/>
                  <a:pt x="116" y="76"/>
                </a:cubicBezTo>
                <a:cubicBezTo>
                  <a:pt x="116" y="76"/>
                  <a:pt x="116" y="76"/>
                  <a:pt x="116" y="76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100" y="60"/>
                  <a:pt x="100" y="60"/>
                  <a:pt x="100" y="60"/>
                </a:cubicBezTo>
                <a:cubicBezTo>
                  <a:pt x="96" y="56"/>
                  <a:pt x="96" y="56"/>
                  <a:pt x="96" y="56"/>
                </a:cubicBezTo>
                <a:cubicBezTo>
                  <a:pt x="96" y="32"/>
                  <a:pt x="96" y="32"/>
                  <a:pt x="96" y="3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20" y="12"/>
                  <a:pt x="120" y="12"/>
                  <a:pt x="120" y="12"/>
                </a:cubicBezTo>
                <a:lnTo>
                  <a:pt x="120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97" name="Freeform 58"/>
          <p:cNvSpPr/>
          <p:nvPr/>
        </p:nvSpPr>
        <p:spPr bwMode="auto">
          <a:xfrm>
            <a:off x="4706690" y="1983847"/>
            <a:ext cx="157162" cy="157163"/>
          </a:xfrm>
          <a:custGeom>
            <a:avLst/>
            <a:gdLst>
              <a:gd name="T0" fmla="*/ 38 w 42"/>
              <a:gd name="T1" fmla="*/ 40 h 42"/>
              <a:gd name="T2" fmla="*/ 38 w 42"/>
              <a:gd name="T3" fmla="*/ 40 h 42"/>
              <a:gd name="T4" fmla="*/ 40 w 42"/>
              <a:gd name="T5" fmla="*/ 42 h 42"/>
              <a:gd name="T6" fmla="*/ 42 w 42"/>
              <a:gd name="T7" fmla="*/ 40 h 42"/>
              <a:gd name="T8" fmla="*/ 42 w 42"/>
              <a:gd name="T9" fmla="*/ 40 h 42"/>
              <a:gd name="T10" fmla="*/ 2 w 42"/>
              <a:gd name="T11" fmla="*/ 0 h 42"/>
              <a:gd name="T12" fmla="*/ 2 w 42"/>
              <a:gd name="T13" fmla="*/ 0 h 42"/>
              <a:gd name="T14" fmla="*/ 0 w 42"/>
              <a:gd name="T15" fmla="*/ 2 h 42"/>
              <a:gd name="T16" fmla="*/ 2 w 42"/>
              <a:gd name="T17" fmla="*/ 4 h 42"/>
              <a:gd name="T18" fmla="*/ 2 w 42"/>
              <a:gd name="T19" fmla="*/ 4 h 42"/>
              <a:gd name="T20" fmla="*/ 38 w 42"/>
              <a:gd name="T21" fmla="*/ 4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" h="42">
                <a:moveTo>
                  <a:pt x="38" y="40"/>
                </a:moveTo>
                <a:cubicBezTo>
                  <a:pt x="38" y="40"/>
                  <a:pt x="38" y="40"/>
                  <a:pt x="38" y="40"/>
                </a:cubicBezTo>
                <a:cubicBezTo>
                  <a:pt x="38" y="41"/>
                  <a:pt x="39" y="42"/>
                  <a:pt x="40" y="42"/>
                </a:cubicBezTo>
                <a:cubicBezTo>
                  <a:pt x="41" y="42"/>
                  <a:pt x="42" y="41"/>
                  <a:pt x="42" y="40"/>
                </a:cubicBezTo>
                <a:cubicBezTo>
                  <a:pt x="42" y="40"/>
                  <a:pt x="42" y="40"/>
                  <a:pt x="42" y="40"/>
                </a:cubicBezTo>
                <a:cubicBezTo>
                  <a:pt x="42" y="18"/>
                  <a:pt x="24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2" y="4"/>
                  <a:pt x="2" y="4"/>
                  <a:pt x="2" y="4"/>
                </a:cubicBezTo>
                <a:cubicBezTo>
                  <a:pt x="22" y="4"/>
                  <a:pt x="38" y="20"/>
                  <a:pt x="38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98" name="Freeform 59"/>
          <p:cNvSpPr>
            <a:spLocks noEditPoints="1"/>
          </p:cNvSpPr>
          <p:nvPr/>
        </p:nvSpPr>
        <p:spPr bwMode="auto">
          <a:xfrm>
            <a:off x="4439990" y="1923522"/>
            <a:ext cx="488950" cy="481013"/>
          </a:xfrm>
          <a:custGeom>
            <a:avLst/>
            <a:gdLst>
              <a:gd name="T0" fmla="*/ 37 w 130"/>
              <a:gd name="T1" fmla="*/ 4 h 128"/>
              <a:gd name="T2" fmla="*/ 29 w 130"/>
              <a:gd name="T3" fmla="*/ 0 h 128"/>
              <a:gd name="T4" fmla="*/ 24 w 130"/>
              <a:gd name="T5" fmla="*/ 1 h 128"/>
              <a:gd name="T6" fmla="*/ 17 w 130"/>
              <a:gd name="T7" fmla="*/ 12 h 128"/>
              <a:gd name="T8" fmla="*/ 17 w 130"/>
              <a:gd name="T9" fmla="*/ 67 h 128"/>
              <a:gd name="T10" fmla="*/ 5 w 130"/>
              <a:gd name="T11" fmla="*/ 80 h 128"/>
              <a:gd name="T12" fmla="*/ 5 w 130"/>
              <a:gd name="T13" fmla="*/ 96 h 128"/>
              <a:gd name="T14" fmla="*/ 33 w 130"/>
              <a:gd name="T15" fmla="*/ 124 h 128"/>
              <a:gd name="T16" fmla="*/ 41 w 130"/>
              <a:gd name="T17" fmla="*/ 128 h 128"/>
              <a:gd name="T18" fmla="*/ 49 w 130"/>
              <a:gd name="T19" fmla="*/ 124 h 128"/>
              <a:gd name="T20" fmla="*/ 62 w 130"/>
              <a:gd name="T21" fmla="*/ 112 h 128"/>
              <a:gd name="T22" fmla="*/ 117 w 130"/>
              <a:gd name="T23" fmla="*/ 112 h 128"/>
              <a:gd name="T24" fmla="*/ 128 w 130"/>
              <a:gd name="T25" fmla="*/ 105 h 128"/>
              <a:gd name="T26" fmla="*/ 125 w 130"/>
              <a:gd name="T27" fmla="*/ 92 h 128"/>
              <a:gd name="T28" fmla="*/ 37 w 130"/>
              <a:gd name="T29" fmla="*/ 4 h 128"/>
              <a:gd name="T30" fmla="*/ 56 w 130"/>
              <a:gd name="T31" fmla="*/ 106 h 128"/>
              <a:gd name="T32" fmla="*/ 44 w 130"/>
              <a:gd name="T33" fmla="*/ 119 h 128"/>
              <a:gd name="T34" fmla="*/ 41 w 130"/>
              <a:gd name="T35" fmla="*/ 120 h 128"/>
              <a:gd name="T36" fmla="*/ 38 w 130"/>
              <a:gd name="T37" fmla="*/ 119 h 128"/>
              <a:gd name="T38" fmla="*/ 10 w 130"/>
              <a:gd name="T39" fmla="*/ 91 h 128"/>
              <a:gd name="T40" fmla="*/ 9 w 130"/>
              <a:gd name="T41" fmla="*/ 88 h 128"/>
              <a:gd name="T42" fmla="*/ 10 w 130"/>
              <a:gd name="T43" fmla="*/ 85 h 128"/>
              <a:gd name="T44" fmla="*/ 23 w 130"/>
              <a:gd name="T45" fmla="*/ 73 h 128"/>
              <a:gd name="T46" fmla="*/ 23 w 130"/>
              <a:gd name="T47" fmla="*/ 73 h 128"/>
              <a:gd name="T48" fmla="*/ 56 w 130"/>
              <a:gd name="T49" fmla="*/ 106 h 128"/>
              <a:gd name="T50" fmla="*/ 56 w 130"/>
              <a:gd name="T51" fmla="*/ 106 h 128"/>
              <a:gd name="T52" fmla="*/ 62 w 130"/>
              <a:gd name="T53" fmla="*/ 104 h 128"/>
              <a:gd name="T54" fmla="*/ 60 w 130"/>
              <a:gd name="T55" fmla="*/ 104 h 128"/>
              <a:gd name="T56" fmla="*/ 25 w 130"/>
              <a:gd name="T57" fmla="*/ 69 h 128"/>
              <a:gd name="T58" fmla="*/ 25 w 130"/>
              <a:gd name="T59" fmla="*/ 67 h 128"/>
              <a:gd name="T60" fmla="*/ 25 w 130"/>
              <a:gd name="T61" fmla="*/ 19 h 128"/>
              <a:gd name="T62" fmla="*/ 110 w 130"/>
              <a:gd name="T63" fmla="*/ 104 h 128"/>
              <a:gd name="T64" fmla="*/ 62 w 130"/>
              <a:gd name="T65" fmla="*/ 104 h 128"/>
              <a:gd name="T66" fmla="*/ 121 w 130"/>
              <a:gd name="T67" fmla="*/ 102 h 128"/>
              <a:gd name="T68" fmla="*/ 117 w 130"/>
              <a:gd name="T69" fmla="*/ 104 h 128"/>
              <a:gd name="T70" fmla="*/ 116 w 130"/>
              <a:gd name="T71" fmla="*/ 104 h 128"/>
              <a:gd name="T72" fmla="*/ 25 w 130"/>
              <a:gd name="T73" fmla="*/ 13 h 128"/>
              <a:gd name="T74" fmla="*/ 25 w 130"/>
              <a:gd name="T75" fmla="*/ 12 h 128"/>
              <a:gd name="T76" fmla="*/ 27 w 130"/>
              <a:gd name="T77" fmla="*/ 8 h 128"/>
              <a:gd name="T78" fmla="*/ 29 w 130"/>
              <a:gd name="T79" fmla="*/ 8 h 128"/>
              <a:gd name="T80" fmla="*/ 32 w 130"/>
              <a:gd name="T81" fmla="*/ 9 h 128"/>
              <a:gd name="T82" fmla="*/ 120 w 130"/>
              <a:gd name="T83" fmla="*/ 97 h 128"/>
              <a:gd name="T84" fmla="*/ 121 w 130"/>
              <a:gd name="T85" fmla="*/ 10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0" h="128">
                <a:moveTo>
                  <a:pt x="37" y="4"/>
                </a:moveTo>
                <a:cubicBezTo>
                  <a:pt x="35" y="1"/>
                  <a:pt x="32" y="0"/>
                  <a:pt x="29" y="0"/>
                </a:cubicBezTo>
                <a:cubicBezTo>
                  <a:pt x="27" y="0"/>
                  <a:pt x="26" y="0"/>
                  <a:pt x="24" y="1"/>
                </a:cubicBezTo>
                <a:cubicBezTo>
                  <a:pt x="20" y="3"/>
                  <a:pt x="17" y="7"/>
                  <a:pt x="17" y="12"/>
                </a:cubicBezTo>
                <a:cubicBezTo>
                  <a:pt x="17" y="67"/>
                  <a:pt x="17" y="67"/>
                  <a:pt x="17" y="67"/>
                </a:cubicBezTo>
                <a:cubicBezTo>
                  <a:pt x="5" y="80"/>
                  <a:pt x="5" y="80"/>
                  <a:pt x="5" y="80"/>
                </a:cubicBezTo>
                <a:cubicBezTo>
                  <a:pt x="0" y="84"/>
                  <a:pt x="0" y="92"/>
                  <a:pt x="5" y="96"/>
                </a:cubicBezTo>
                <a:cubicBezTo>
                  <a:pt x="33" y="124"/>
                  <a:pt x="33" y="124"/>
                  <a:pt x="33" y="124"/>
                </a:cubicBezTo>
                <a:cubicBezTo>
                  <a:pt x="35" y="127"/>
                  <a:pt x="38" y="128"/>
                  <a:pt x="41" y="128"/>
                </a:cubicBezTo>
                <a:cubicBezTo>
                  <a:pt x="44" y="128"/>
                  <a:pt x="47" y="127"/>
                  <a:pt x="49" y="124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22" y="112"/>
                  <a:pt x="126" y="109"/>
                  <a:pt x="128" y="105"/>
                </a:cubicBezTo>
                <a:cubicBezTo>
                  <a:pt x="130" y="100"/>
                  <a:pt x="129" y="95"/>
                  <a:pt x="125" y="92"/>
                </a:cubicBezTo>
                <a:lnTo>
                  <a:pt x="37" y="4"/>
                </a:lnTo>
                <a:close/>
                <a:moveTo>
                  <a:pt x="56" y="106"/>
                </a:moveTo>
                <a:cubicBezTo>
                  <a:pt x="44" y="119"/>
                  <a:pt x="44" y="119"/>
                  <a:pt x="44" y="119"/>
                </a:cubicBezTo>
                <a:cubicBezTo>
                  <a:pt x="43" y="120"/>
                  <a:pt x="42" y="120"/>
                  <a:pt x="41" y="120"/>
                </a:cubicBezTo>
                <a:cubicBezTo>
                  <a:pt x="40" y="120"/>
                  <a:pt x="39" y="120"/>
                  <a:pt x="38" y="119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0"/>
                  <a:pt x="9" y="89"/>
                  <a:pt x="9" y="88"/>
                </a:cubicBezTo>
                <a:cubicBezTo>
                  <a:pt x="9" y="87"/>
                  <a:pt x="9" y="86"/>
                  <a:pt x="10" y="85"/>
                </a:cubicBezTo>
                <a:cubicBezTo>
                  <a:pt x="23" y="73"/>
                  <a:pt x="23" y="73"/>
                  <a:pt x="23" y="73"/>
                </a:cubicBezTo>
                <a:cubicBezTo>
                  <a:pt x="23" y="73"/>
                  <a:pt x="23" y="73"/>
                  <a:pt x="23" y="73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56" y="106"/>
                  <a:pt x="56" y="106"/>
                  <a:pt x="56" y="106"/>
                </a:cubicBezTo>
                <a:close/>
                <a:moveTo>
                  <a:pt x="62" y="104"/>
                </a:moveTo>
                <a:cubicBezTo>
                  <a:pt x="61" y="104"/>
                  <a:pt x="61" y="104"/>
                  <a:pt x="60" y="104"/>
                </a:cubicBezTo>
                <a:cubicBezTo>
                  <a:pt x="25" y="69"/>
                  <a:pt x="25" y="69"/>
                  <a:pt x="25" y="69"/>
                </a:cubicBezTo>
                <a:cubicBezTo>
                  <a:pt x="25" y="68"/>
                  <a:pt x="25" y="68"/>
                  <a:pt x="25" y="67"/>
                </a:cubicBezTo>
                <a:cubicBezTo>
                  <a:pt x="25" y="19"/>
                  <a:pt x="25" y="19"/>
                  <a:pt x="25" y="19"/>
                </a:cubicBezTo>
                <a:cubicBezTo>
                  <a:pt x="110" y="104"/>
                  <a:pt x="110" y="104"/>
                  <a:pt x="110" y="104"/>
                </a:cubicBezTo>
                <a:lnTo>
                  <a:pt x="62" y="104"/>
                </a:lnTo>
                <a:close/>
                <a:moveTo>
                  <a:pt x="121" y="102"/>
                </a:moveTo>
                <a:cubicBezTo>
                  <a:pt x="120" y="103"/>
                  <a:pt x="119" y="104"/>
                  <a:pt x="117" y="104"/>
                </a:cubicBezTo>
                <a:cubicBezTo>
                  <a:pt x="116" y="104"/>
                  <a:pt x="116" y="104"/>
                  <a:pt x="116" y="104"/>
                </a:cubicBezTo>
                <a:cubicBezTo>
                  <a:pt x="25" y="13"/>
                  <a:pt x="25" y="13"/>
                  <a:pt x="25" y="13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0"/>
                  <a:pt x="26" y="9"/>
                  <a:pt x="27" y="8"/>
                </a:cubicBezTo>
                <a:cubicBezTo>
                  <a:pt x="28" y="8"/>
                  <a:pt x="28" y="8"/>
                  <a:pt x="29" y="8"/>
                </a:cubicBezTo>
                <a:cubicBezTo>
                  <a:pt x="30" y="8"/>
                  <a:pt x="31" y="8"/>
                  <a:pt x="32" y="9"/>
                </a:cubicBezTo>
                <a:cubicBezTo>
                  <a:pt x="120" y="97"/>
                  <a:pt x="120" y="97"/>
                  <a:pt x="120" y="97"/>
                </a:cubicBezTo>
                <a:cubicBezTo>
                  <a:pt x="121" y="98"/>
                  <a:pt x="121" y="100"/>
                  <a:pt x="121" y="1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899" name="Freeform 60"/>
          <p:cNvSpPr/>
          <p:nvPr/>
        </p:nvSpPr>
        <p:spPr bwMode="auto">
          <a:xfrm>
            <a:off x="4698752" y="1923522"/>
            <a:ext cx="225425" cy="225425"/>
          </a:xfrm>
          <a:custGeom>
            <a:avLst/>
            <a:gdLst>
              <a:gd name="T0" fmla="*/ 4 w 60"/>
              <a:gd name="T1" fmla="*/ 8 h 60"/>
              <a:gd name="T2" fmla="*/ 4 w 60"/>
              <a:gd name="T3" fmla="*/ 8 h 60"/>
              <a:gd name="T4" fmla="*/ 52 w 60"/>
              <a:gd name="T5" fmla="*/ 56 h 60"/>
              <a:gd name="T6" fmla="*/ 52 w 60"/>
              <a:gd name="T7" fmla="*/ 56 h 60"/>
              <a:gd name="T8" fmla="*/ 56 w 60"/>
              <a:gd name="T9" fmla="*/ 60 h 60"/>
              <a:gd name="T10" fmla="*/ 60 w 60"/>
              <a:gd name="T11" fmla="*/ 56 h 60"/>
              <a:gd name="T12" fmla="*/ 60 w 60"/>
              <a:gd name="T13" fmla="*/ 56 h 60"/>
              <a:gd name="T14" fmla="*/ 4 w 60"/>
              <a:gd name="T15" fmla="*/ 0 h 60"/>
              <a:gd name="T16" fmla="*/ 4 w 60"/>
              <a:gd name="T17" fmla="*/ 0 h 60"/>
              <a:gd name="T18" fmla="*/ 0 w 60"/>
              <a:gd name="T19" fmla="*/ 4 h 60"/>
              <a:gd name="T20" fmla="*/ 4 w 60"/>
              <a:gd name="T21" fmla="*/ 8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0" h="60">
                <a:moveTo>
                  <a:pt x="4" y="8"/>
                </a:moveTo>
                <a:cubicBezTo>
                  <a:pt x="4" y="8"/>
                  <a:pt x="4" y="8"/>
                  <a:pt x="4" y="8"/>
                </a:cubicBezTo>
                <a:cubicBezTo>
                  <a:pt x="30" y="8"/>
                  <a:pt x="52" y="30"/>
                  <a:pt x="52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8"/>
                  <a:pt x="54" y="60"/>
                  <a:pt x="56" y="60"/>
                </a:cubicBezTo>
                <a:cubicBezTo>
                  <a:pt x="58" y="60"/>
                  <a:pt x="60" y="58"/>
                  <a:pt x="60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25"/>
                  <a:pt x="35" y="0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00" name="Freeform 61"/>
          <p:cNvSpPr>
            <a:spLocks noEditPoints="1"/>
          </p:cNvSpPr>
          <p:nvPr/>
        </p:nvSpPr>
        <p:spPr bwMode="auto">
          <a:xfrm>
            <a:off x="3477965" y="1923522"/>
            <a:ext cx="488950" cy="466725"/>
          </a:xfrm>
          <a:custGeom>
            <a:avLst/>
            <a:gdLst>
              <a:gd name="T0" fmla="*/ 129 w 130"/>
              <a:gd name="T1" fmla="*/ 46 h 124"/>
              <a:gd name="T2" fmla="*/ 121 w 130"/>
              <a:gd name="T3" fmla="*/ 40 h 124"/>
              <a:gd name="T4" fmla="*/ 88 w 130"/>
              <a:gd name="T5" fmla="*/ 35 h 124"/>
              <a:gd name="T6" fmla="*/ 73 w 130"/>
              <a:gd name="T7" fmla="*/ 5 h 124"/>
              <a:gd name="T8" fmla="*/ 65 w 130"/>
              <a:gd name="T9" fmla="*/ 0 h 124"/>
              <a:gd name="T10" fmla="*/ 57 w 130"/>
              <a:gd name="T11" fmla="*/ 5 h 124"/>
              <a:gd name="T12" fmla="*/ 42 w 130"/>
              <a:gd name="T13" fmla="*/ 35 h 124"/>
              <a:gd name="T14" fmla="*/ 9 w 130"/>
              <a:gd name="T15" fmla="*/ 40 h 124"/>
              <a:gd name="T16" fmla="*/ 1 w 130"/>
              <a:gd name="T17" fmla="*/ 46 h 124"/>
              <a:gd name="T18" fmla="*/ 4 w 130"/>
              <a:gd name="T19" fmla="*/ 55 h 124"/>
              <a:gd name="T20" fmla="*/ 28 w 130"/>
              <a:gd name="T21" fmla="*/ 80 h 124"/>
              <a:gd name="T22" fmla="*/ 22 w 130"/>
              <a:gd name="T23" fmla="*/ 114 h 124"/>
              <a:gd name="T24" fmla="*/ 26 w 130"/>
              <a:gd name="T25" fmla="*/ 122 h 124"/>
              <a:gd name="T26" fmla="*/ 31 w 130"/>
              <a:gd name="T27" fmla="*/ 124 h 124"/>
              <a:gd name="T28" fmla="*/ 36 w 130"/>
              <a:gd name="T29" fmla="*/ 123 h 124"/>
              <a:gd name="T30" fmla="*/ 65 w 130"/>
              <a:gd name="T31" fmla="*/ 107 h 124"/>
              <a:gd name="T32" fmla="*/ 94 w 130"/>
              <a:gd name="T33" fmla="*/ 123 h 124"/>
              <a:gd name="T34" fmla="*/ 99 w 130"/>
              <a:gd name="T35" fmla="*/ 124 h 124"/>
              <a:gd name="T36" fmla="*/ 104 w 130"/>
              <a:gd name="T37" fmla="*/ 122 h 124"/>
              <a:gd name="T38" fmla="*/ 108 w 130"/>
              <a:gd name="T39" fmla="*/ 114 h 124"/>
              <a:gd name="T40" fmla="*/ 102 w 130"/>
              <a:gd name="T41" fmla="*/ 80 h 124"/>
              <a:gd name="T42" fmla="*/ 126 w 130"/>
              <a:gd name="T43" fmla="*/ 55 h 124"/>
              <a:gd name="T44" fmla="*/ 129 w 130"/>
              <a:gd name="T45" fmla="*/ 46 h 124"/>
              <a:gd name="T46" fmla="*/ 95 w 130"/>
              <a:gd name="T47" fmla="*/ 73 h 124"/>
              <a:gd name="T48" fmla="*/ 93 w 130"/>
              <a:gd name="T49" fmla="*/ 81 h 124"/>
              <a:gd name="T50" fmla="*/ 99 w 130"/>
              <a:gd name="T51" fmla="*/ 115 h 124"/>
              <a:gd name="T52" fmla="*/ 69 w 130"/>
              <a:gd name="T53" fmla="*/ 99 h 124"/>
              <a:gd name="T54" fmla="*/ 65 w 130"/>
              <a:gd name="T55" fmla="*/ 98 h 124"/>
              <a:gd name="T56" fmla="*/ 61 w 130"/>
              <a:gd name="T57" fmla="*/ 99 h 124"/>
              <a:gd name="T58" fmla="*/ 31 w 130"/>
              <a:gd name="T59" fmla="*/ 115 h 124"/>
              <a:gd name="T60" fmla="*/ 37 w 130"/>
              <a:gd name="T61" fmla="*/ 81 h 124"/>
              <a:gd name="T62" fmla="*/ 35 w 130"/>
              <a:gd name="T63" fmla="*/ 73 h 124"/>
              <a:gd name="T64" fmla="*/ 10 w 130"/>
              <a:gd name="T65" fmla="*/ 49 h 124"/>
              <a:gd name="T66" fmla="*/ 44 w 130"/>
              <a:gd name="T67" fmla="*/ 44 h 124"/>
              <a:gd name="T68" fmla="*/ 51 w 130"/>
              <a:gd name="T69" fmla="*/ 39 h 124"/>
              <a:gd name="T70" fmla="*/ 65 w 130"/>
              <a:gd name="T71" fmla="*/ 9 h 124"/>
              <a:gd name="T72" fmla="*/ 79 w 130"/>
              <a:gd name="T73" fmla="*/ 39 h 124"/>
              <a:gd name="T74" fmla="*/ 86 w 130"/>
              <a:gd name="T75" fmla="*/ 44 h 124"/>
              <a:gd name="T76" fmla="*/ 120 w 130"/>
              <a:gd name="T77" fmla="*/ 49 h 124"/>
              <a:gd name="T78" fmla="*/ 95 w 130"/>
              <a:gd name="T79" fmla="*/ 7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0" h="124">
                <a:moveTo>
                  <a:pt x="129" y="46"/>
                </a:moveTo>
                <a:cubicBezTo>
                  <a:pt x="127" y="43"/>
                  <a:pt x="125" y="41"/>
                  <a:pt x="121" y="40"/>
                </a:cubicBezTo>
                <a:cubicBezTo>
                  <a:pt x="88" y="35"/>
                  <a:pt x="88" y="35"/>
                  <a:pt x="88" y="35"/>
                </a:cubicBezTo>
                <a:cubicBezTo>
                  <a:pt x="73" y="5"/>
                  <a:pt x="73" y="5"/>
                  <a:pt x="73" y="5"/>
                </a:cubicBezTo>
                <a:cubicBezTo>
                  <a:pt x="72" y="2"/>
                  <a:pt x="69" y="0"/>
                  <a:pt x="65" y="0"/>
                </a:cubicBezTo>
                <a:cubicBezTo>
                  <a:pt x="61" y="0"/>
                  <a:pt x="58" y="2"/>
                  <a:pt x="57" y="5"/>
                </a:cubicBezTo>
                <a:cubicBezTo>
                  <a:pt x="42" y="35"/>
                  <a:pt x="42" y="35"/>
                  <a:pt x="42" y="35"/>
                </a:cubicBezTo>
                <a:cubicBezTo>
                  <a:pt x="9" y="40"/>
                  <a:pt x="9" y="40"/>
                  <a:pt x="9" y="40"/>
                </a:cubicBezTo>
                <a:cubicBezTo>
                  <a:pt x="5" y="41"/>
                  <a:pt x="3" y="43"/>
                  <a:pt x="1" y="46"/>
                </a:cubicBezTo>
                <a:cubicBezTo>
                  <a:pt x="0" y="49"/>
                  <a:pt x="1" y="53"/>
                  <a:pt x="4" y="55"/>
                </a:cubicBezTo>
                <a:cubicBezTo>
                  <a:pt x="28" y="80"/>
                  <a:pt x="28" y="80"/>
                  <a:pt x="28" y="80"/>
                </a:cubicBezTo>
                <a:cubicBezTo>
                  <a:pt x="22" y="114"/>
                  <a:pt x="22" y="114"/>
                  <a:pt x="22" y="114"/>
                </a:cubicBezTo>
                <a:cubicBezTo>
                  <a:pt x="22" y="117"/>
                  <a:pt x="23" y="120"/>
                  <a:pt x="26" y="122"/>
                </a:cubicBezTo>
                <a:cubicBezTo>
                  <a:pt x="28" y="123"/>
                  <a:pt x="30" y="124"/>
                  <a:pt x="31" y="124"/>
                </a:cubicBezTo>
                <a:cubicBezTo>
                  <a:pt x="33" y="124"/>
                  <a:pt x="35" y="124"/>
                  <a:pt x="36" y="123"/>
                </a:cubicBezTo>
                <a:cubicBezTo>
                  <a:pt x="65" y="107"/>
                  <a:pt x="65" y="107"/>
                  <a:pt x="65" y="107"/>
                </a:cubicBezTo>
                <a:cubicBezTo>
                  <a:pt x="94" y="123"/>
                  <a:pt x="94" y="123"/>
                  <a:pt x="94" y="123"/>
                </a:cubicBezTo>
                <a:cubicBezTo>
                  <a:pt x="95" y="124"/>
                  <a:pt x="97" y="124"/>
                  <a:pt x="99" y="124"/>
                </a:cubicBezTo>
                <a:cubicBezTo>
                  <a:pt x="100" y="124"/>
                  <a:pt x="102" y="123"/>
                  <a:pt x="104" y="122"/>
                </a:cubicBezTo>
                <a:cubicBezTo>
                  <a:pt x="107" y="120"/>
                  <a:pt x="108" y="117"/>
                  <a:pt x="108" y="114"/>
                </a:cubicBezTo>
                <a:cubicBezTo>
                  <a:pt x="102" y="80"/>
                  <a:pt x="102" y="80"/>
                  <a:pt x="102" y="80"/>
                </a:cubicBezTo>
                <a:cubicBezTo>
                  <a:pt x="126" y="55"/>
                  <a:pt x="126" y="55"/>
                  <a:pt x="126" y="55"/>
                </a:cubicBezTo>
                <a:cubicBezTo>
                  <a:pt x="129" y="53"/>
                  <a:pt x="130" y="49"/>
                  <a:pt x="129" y="46"/>
                </a:cubicBezTo>
                <a:close/>
                <a:moveTo>
                  <a:pt x="95" y="73"/>
                </a:moveTo>
                <a:cubicBezTo>
                  <a:pt x="93" y="75"/>
                  <a:pt x="92" y="78"/>
                  <a:pt x="93" y="81"/>
                </a:cubicBezTo>
                <a:cubicBezTo>
                  <a:pt x="99" y="115"/>
                  <a:pt x="99" y="115"/>
                  <a:pt x="99" y="115"/>
                </a:cubicBezTo>
                <a:cubicBezTo>
                  <a:pt x="69" y="99"/>
                  <a:pt x="69" y="99"/>
                  <a:pt x="69" y="99"/>
                </a:cubicBezTo>
                <a:cubicBezTo>
                  <a:pt x="68" y="99"/>
                  <a:pt x="67" y="98"/>
                  <a:pt x="65" y="98"/>
                </a:cubicBezTo>
                <a:cubicBezTo>
                  <a:pt x="63" y="98"/>
                  <a:pt x="62" y="99"/>
                  <a:pt x="61" y="99"/>
                </a:cubicBezTo>
                <a:cubicBezTo>
                  <a:pt x="31" y="115"/>
                  <a:pt x="31" y="115"/>
                  <a:pt x="31" y="115"/>
                </a:cubicBezTo>
                <a:cubicBezTo>
                  <a:pt x="37" y="81"/>
                  <a:pt x="37" y="81"/>
                  <a:pt x="37" y="81"/>
                </a:cubicBezTo>
                <a:cubicBezTo>
                  <a:pt x="38" y="78"/>
                  <a:pt x="37" y="75"/>
                  <a:pt x="35" y="73"/>
                </a:cubicBezTo>
                <a:cubicBezTo>
                  <a:pt x="10" y="49"/>
                  <a:pt x="10" y="49"/>
                  <a:pt x="10" y="49"/>
                </a:cubicBezTo>
                <a:cubicBezTo>
                  <a:pt x="44" y="44"/>
                  <a:pt x="44" y="44"/>
                  <a:pt x="44" y="44"/>
                </a:cubicBezTo>
                <a:cubicBezTo>
                  <a:pt x="47" y="44"/>
                  <a:pt x="49" y="42"/>
                  <a:pt x="51" y="39"/>
                </a:cubicBezTo>
                <a:cubicBezTo>
                  <a:pt x="65" y="9"/>
                  <a:pt x="65" y="9"/>
                  <a:pt x="65" y="9"/>
                </a:cubicBezTo>
                <a:cubicBezTo>
                  <a:pt x="79" y="39"/>
                  <a:pt x="79" y="39"/>
                  <a:pt x="79" y="39"/>
                </a:cubicBezTo>
                <a:cubicBezTo>
                  <a:pt x="81" y="42"/>
                  <a:pt x="83" y="44"/>
                  <a:pt x="86" y="44"/>
                </a:cubicBezTo>
                <a:cubicBezTo>
                  <a:pt x="120" y="49"/>
                  <a:pt x="120" y="49"/>
                  <a:pt x="120" y="49"/>
                </a:cubicBezTo>
                <a:lnTo>
                  <a:pt x="95" y="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01" name="Freeform 62"/>
          <p:cNvSpPr>
            <a:spLocks noEditPoints="1"/>
          </p:cNvSpPr>
          <p:nvPr/>
        </p:nvSpPr>
        <p:spPr bwMode="auto">
          <a:xfrm>
            <a:off x="2576265" y="2039410"/>
            <a:ext cx="307975" cy="246063"/>
          </a:xfrm>
          <a:custGeom>
            <a:avLst/>
            <a:gdLst>
              <a:gd name="T0" fmla="*/ 74 w 82"/>
              <a:gd name="T1" fmla="*/ 3 h 65"/>
              <a:gd name="T2" fmla="*/ 41 w 82"/>
              <a:gd name="T3" fmla="*/ 0 h 65"/>
              <a:gd name="T4" fmla="*/ 8 w 82"/>
              <a:gd name="T5" fmla="*/ 3 h 65"/>
              <a:gd name="T6" fmla="*/ 5 w 82"/>
              <a:gd name="T7" fmla="*/ 6 h 65"/>
              <a:gd name="T8" fmla="*/ 5 w 82"/>
              <a:gd name="T9" fmla="*/ 59 h 65"/>
              <a:gd name="T10" fmla="*/ 8 w 82"/>
              <a:gd name="T11" fmla="*/ 62 h 65"/>
              <a:gd name="T12" fmla="*/ 41 w 82"/>
              <a:gd name="T13" fmla="*/ 65 h 65"/>
              <a:gd name="T14" fmla="*/ 74 w 82"/>
              <a:gd name="T15" fmla="*/ 62 h 65"/>
              <a:gd name="T16" fmla="*/ 77 w 82"/>
              <a:gd name="T17" fmla="*/ 59 h 65"/>
              <a:gd name="T18" fmla="*/ 77 w 82"/>
              <a:gd name="T19" fmla="*/ 6 h 65"/>
              <a:gd name="T20" fmla="*/ 74 w 82"/>
              <a:gd name="T21" fmla="*/ 3 h 65"/>
              <a:gd name="T22" fmla="*/ 73 w 82"/>
              <a:gd name="T23" fmla="*/ 58 h 65"/>
              <a:gd name="T24" fmla="*/ 9 w 82"/>
              <a:gd name="T25" fmla="*/ 58 h 65"/>
              <a:gd name="T26" fmla="*/ 9 w 82"/>
              <a:gd name="T27" fmla="*/ 7 h 65"/>
              <a:gd name="T28" fmla="*/ 73 w 82"/>
              <a:gd name="T29" fmla="*/ 7 h 65"/>
              <a:gd name="T30" fmla="*/ 73 w 82"/>
              <a:gd name="T31" fmla="*/ 58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2" h="65">
                <a:moveTo>
                  <a:pt x="74" y="3"/>
                </a:moveTo>
                <a:cubicBezTo>
                  <a:pt x="63" y="1"/>
                  <a:pt x="52" y="0"/>
                  <a:pt x="41" y="0"/>
                </a:cubicBezTo>
                <a:cubicBezTo>
                  <a:pt x="30" y="0"/>
                  <a:pt x="19" y="1"/>
                  <a:pt x="8" y="3"/>
                </a:cubicBezTo>
                <a:cubicBezTo>
                  <a:pt x="7" y="4"/>
                  <a:pt x="6" y="5"/>
                  <a:pt x="5" y="6"/>
                </a:cubicBezTo>
                <a:cubicBezTo>
                  <a:pt x="0" y="24"/>
                  <a:pt x="0" y="41"/>
                  <a:pt x="5" y="59"/>
                </a:cubicBezTo>
                <a:cubicBezTo>
                  <a:pt x="6" y="60"/>
                  <a:pt x="7" y="61"/>
                  <a:pt x="8" y="62"/>
                </a:cubicBezTo>
                <a:cubicBezTo>
                  <a:pt x="19" y="64"/>
                  <a:pt x="30" y="65"/>
                  <a:pt x="41" y="65"/>
                </a:cubicBezTo>
                <a:cubicBezTo>
                  <a:pt x="52" y="65"/>
                  <a:pt x="63" y="64"/>
                  <a:pt x="74" y="62"/>
                </a:cubicBezTo>
                <a:cubicBezTo>
                  <a:pt x="75" y="61"/>
                  <a:pt x="76" y="60"/>
                  <a:pt x="77" y="59"/>
                </a:cubicBezTo>
                <a:cubicBezTo>
                  <a:pt x="82" y="41"/>
                  <a:pt x="82" y="24"/>
                  <a:pt x="77" y="6"/>
                </a:cubicBezTo>
                <a:cubicBezTo>
                  <a:pt x="76" y="5"/>
                  <a:pt x="75" y="4"/>
                  <a:pt x="74" y="3"/>
                </a:cubicBezTo>
                <a:close/>
                <a:moveTo>
                  <a:pt x="73" y="58"/>
                </a:moveTo>
                <a:cubicBezTo>
                  <a:pt x="52" y="62"/>
                  <a:pt x="30" y="62"/>
                  <a:pt x="9" y="58"/>
                </a:cubicBezTo>
                <a:cubicBezTo>
                  <a:pt x="4" y="41"/>
                  <a:pt x="4" y="24"/>
                  <a:pt x="9" y="7"/>
                </a:cubicBezTo>
                <a:cubicBezTo>
                  <a:pt x="30" y="3"/>
                  <a:pt x="52" y="3"/>
                  <a:pt x="73" y="7"/>
                </a:cubicBezTo>
                <a:cubicBezTo>
                  <a:pt x="78" y="24"/>
                  <a:pt x="78" y="41"/>
                  <a:pt x="73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02" name="Freeform 63"/>
          <p:cNvSpPr>
            <a:spLocks noEditPoints="1"/>
          </p:cNvSpPr>
          <p:nvPr/>
        </p:nvSpPr>
        <p:spPr bwMode="auto">
          <a:xfrm>
            <a:off x="2511177" y="1983847"/>
            <a:ext cx="493712" cy="376238"/>
          </a:xfrm>
          <a:custGeom>
            <a:avLst/>
            <a:gdLst>
              <a:gd name="T0" fmla="*/ 125 w 131"/>
              <a:gd name="T1" fmla="*/ 9 h 100"/>
              <a:gd name="T2" fmla="*/ 119 w 131"/>
              <a:gd name="T3" fmla="*/ 3 h 100"/>
              <a:gd name="T4" fmla="*/ 66 w 131"/>
              <a:gd name="T5" fmla="*/ 0 h 100"/>
              <a:gd name="T6" fmla="*/ 13 w 131"/>
              <a:gd name="T7" fmla="*/ 3 h 100"/>
              <a:gd name="T8" fmla="*/ 7 w 131"/>
              <a:gd name="T9" fmla="*/ 9 h 100"/>
              <a:gd name="T10" fmla="*/ 7 w 131"/>
              <a:gd name="T11" fmla="*/ 87 h 100"/>
              <a:gd name="T12" fmla="*/ 13 w 131"/>
              <a:gd name="T13" fmla="*/ 93 h 100"/>
              <a:gd name="T14" fmla="*/ 39 w 131"/>
              <a:gd name="T15" fmla="*/ 95 h 100"/>
              <a:gd name="T16" fmla="*/ 38 w 131"/>
              <a:gd name="T17" fmla="*/ 96 h 100"/>
              <a:gd name="T18" fmla="*/ 66 w 131"/>
              <a:gd name="T19" fmla="*/ 100 h 100"/>
              <a:gd name="T20" fmla="*/ 94 w 131"/>
              <a:gd name="T21" fmla="*/ 96 h 100"/>
              <a:gd name="T22" fmla="*/ 93 w 131"/>
              <a:gd name="T23" fmla="*/ 95 h 100"/>
              <a:gd name="T24" fmla="*/ 119 w 131"/>
              <a:gd name="T25" fmla="*/ 93 h 100"/>
              <a:gd name="T26" fmla="*/ 125 w 131"/>
              <a:gd name="T27" fmla="*/ 87 h 100"/>
              <a:gd name="T28" fmla="*/ 125 w 131"/>
              <a:gd name="T29" fmla="*/ 9 h 100"/>
              <a:gd name="T30" fmla="*/ 118 w 131"/>
              <a:gd name="T31" fmla="*/ 85 h 100"/>
              <a:gd name="T32" fmla="*/ 14 w 131"/>
              <a:gd name="T33" fmla="*/ 85 h 100"/>
              <a:gd name="T34" fmla="*/ 14 w 131"/>
              <a:gd name="T35" fmla="*/ 11 h 100"/>
              <a:gd name="T36" fmla="*/ 118 w 131"/>
              <a:gd name="T37" fmla="*/ 11 h 100"/>
              <a:gd name="T38" fmla="*/ 118 w 131"/>
              <a:gd name="T39" fmla="*/ 85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1" h="100">
                <a:moveTo>
                  <a:pt x="125" y="9"/>
                </a:moveTo>
                <a:cubicBezTo>
                  <a:pt x="125" y="6"/>
                  <a:pt x="122" y="4"/>
                  <a:pt x="119" y="3"/>
                </a:cubicBezTo>
                <a:cubicBezTo>
                  <a:pt x="101" y="1"/>
                  <a:pt x="83" y="0"/>
                  <a:pt x="66" y="0"/>
                </a:cubicBezTo>
                <a:cubicBezTo>
                  <a:pt x="49" y="0"/>
                  <a:pt x="31" y="1"/>
                  <a:pt x="13" y="3"/>
                </a:cubicBezTo>
                <a:cubicBezTo>
                  <a:pt x="10" y="4"/>
                  <a:pt x="7" y="6"/>
                  <a:pt x="7" y="9"/>
                </a:cubicBezTo>
                <a:cubicBezTo>
                  <a:pt x="0" y="35"/>
                  <a:pt x="0" y="61"/>
                  <a:pt x="7" y="87"/>
                </a:cubicBezTo>
                <a:cubicBezTo>
                  <a:pt x="7" y="90"/>
                  <a:pt x="10" y="92"/>
                  <a:pt x="13" y="93"/>
                </a:cubicBezTo>
                <a:cubicBezTo>
                  <a:pt x="22" y="94"/>
                  <a:pt x="30" y="95"/>
                  <a:pt x="39" y="95"/>
                </a:cubicBezTo>
                <a:cubicBezTo>
                  <a:pt x="38" y="95"/>
                  <a:pt x="38" y="96"/>
                  <a:pt x="38" y="96"/>
                </a:cubicBezTo>
                <a:cubicBezTo>
                  <a:pt x="38" y="98"/>
                  <a:pt x="51" y="100"/>
                  <a:pt x="66" y="100"/>
                </a:cubicBezTo>
                <a:cubicBezTo>
                  <a:pt x="81" y="100"/>
                  <a:pt x="94" y="98"/>
                  <a:pt x="94" y="96"/>
                </a:cubicBezTo>
                <a:cubicBezTo>
                  <a:pt x="94" y="96"/>
                  <a:pt x="94" y="95"/>
                  <a:pt x="93" y="95"/>
                </a:cubicBezTo>
                <a:cubicBezTo>
                  <a:pt x="102" y="95"/>
                  <a:pt x="110" y="94"/>
                  <a:pt x="119" y="93"/>
                </a:cubicBezTo>
                <a:cubicBezTo>
                  <a:pt x="122" y="92"/>
                  <a:pt x="125" y="90"/>
                  <a:pt x="125" y="87"/>
                </a:cubicBezTo>
                <a:cubicBezTo>
                  <a:pt x="131" y="61"/>
                  <a:pt x="131" y="35"/>
                  <a:pt x="125" y="9"/>
                </a:cubicBezTo>
                <a:close/>
                <a:moveTo>
                  <a:pt x="118" y="85"/>
                </a:moveTo>
                <a:cubicBezTo>
                  <a:pt x="83" y="89"/>
                  <a:pt x="49" y="89"/>
                  <a:pt x="14" y="85"/>
                </a:cubicBezTo>
                <a:cubicBezTo>
                  <a:pt x="9" y="60"/>
                  <a:pt x="9" y="36"/>
                  <a:pt x="14" y="11"/>
                </a:cubicBezTo>
                <a:cubicBezTo>
                  <a:pt x="49" y="7"/>
                  <a:pt x="83" y="7"/>
                  <a:pt x="118" y="11"/>
                </a:cubicBezTo>
                <a:cubicBezTo>
                  <a:pt x="123" y="36"/>
                  <a:pt x="123" y="60"/>
                  <a:pt x="118" y="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03" name="Freeform 64"/>
          <p:cNvSpPr>
            <a:spLocks noEditPoints="1"/>
          </p:cNvSpPr>
          <p:nvPr/>
        </p:nvSpPr>
        <p:spPr bwMode="auto">
          <a:xfrm>
            <a:off x="2895352" y="2058460"/>
            <a:ext cx="44450" cy="46038"/>
          </a:xfrm>
          <a:custGeom>
            <a:avLst/>
            <a:gdLst>
              <a:gd name="T0" fmla="*/ 6 w 12"/>
              <a:gd name="T1" fmla="*/ 12 h 12"/>
              <a:gd name="T2" fmla="*/ 12 w 12"/>
              <a:gd name="T3" fmla="*/ 6 h 12"/>
              <a:gd name="T4" fmla="*/ 6 w 12"/>
              <a:gd name="T5" fmla="*/ 0 h 12"/>
              <a:gd name="T6" fmla="*/ 0 w 12"/>
              <a:gd name="T7" fmla="*/ 6 h 12"/>
              <a:gd name="T8" fmla="*/ 6 w 12"/>
              <a:gd name="T9" fmla="*/ 12 h 12"/>
              <a:gd name="T10" fmla="*/ 6 w 12"/>
              <a:gd name="T11" fmla="*/ 4 h 12"/>
              <a:gd name="T12" fmla="*/ 8 w 12"/>
              <a:gd name="T13" fmla="*/ 6 h 12"/>
              <a:gd name="T14" fmla="*/ 6 w 12"/>
              <a:gd name="T15" fmla="*/ 8 h 12"/>
              <a:gd name="T16" fmla="*/ 4 w 12"/>
              <a:gd name="T17" fmla="*/ 6 h 12"/>
              <a:gd name="T18" fmla="*/ 6 w 12"/>
              <a:gd name="T19" fmla="*/ 4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" h="12">
                <a:moveTo>
                  <a:pt x="6" y="12"/>
                </a:moveTo>
                <a:cubicBezTo>
                  <a:pt x="9" y="12"/>
                  <a:pt x="12" y="9"/>
                  <a:pt x="12" y="6"/>
                </a:cubicBezTo>
                <a:cubicBezTo>
                  <a:pt x="12" y="3"/>
                  <a:pt x="9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"/>
                  <a:pt x="3" y="12"/>
                  <a:pt x="6" y="12"/>
                </a:cubicBezTo>
                <a:close/>
                <a:moveTo>
                  <a:pt x="6" y="4"/>
                </a:moveTo>
                <a:cubicBezTo>
                  <a:pt x="7" y="4"/>
                  <a:pt x="8" y="5"/>
                  <a:pt x="8" y="6"/>
                </a:cubicBezTo>
                <a:cubicBezTo>
                  <a:pt x="8" y="7"/>
                  <a:pt x="7" y="8"/>
                  <a:pt x="6" y="8"/>
                </a:cubicBezTo>
                <a:cubicBezTo>
                  <a:pt x="5" y="8"/>
                  <a:pt x="4" y="7"/>
                  <a:pt x="4" y="6"/>
                </a:cubicBezTo>
                <a:cubicBezTo>
                  <a:pt x="4" y="5"/>
                  <a:pt x="5" y="4"/>
                  <a:pt x="6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04" name="Freeform 65"/>
          <p:cNvSpPr/>
          <p:nvPr/>
        </p:nvSpPr>
        <p:spPr bwMode="auto">
          <a:xfrm>
            <a:off x="2879477" y="2255310"/>
            <a:ext cx="60325" cy="14288"/>
          </a:xfrm>
          <a:custGeom>
            <a:avLst/>
            <a:gdLst>
              <a:gd name="T0" fmla="*/ 14 w 16"/>
              <a:gd name="T1" fmla="*/ 0 h 4"/>
              <a:gd name="T2" fmla="*/ 2 w 16"/>
              <a:gd name="T3" fmla="*/ 0 h 4"/>
              <a:gd name="T4" fmla="*/ 0 w 16"/>
              <a:gd name="T5" fmla="*/ 2 h 4"/>
              <a:gd name="T6" fmla="*/ 2 w 16"/>
              <a:gd name="T7" fmla="*/ 4 h 4"/>
              <a:gd name="T8" fmla="*/ 14 w 16"/>
              <a:gd name="T9" fmla="*/ 4 h 4"/>
              <a:gd name="T10" fmla="*/ 16 w 16"/>
              <a:gd name="T11" fmla="*/ 2 h 4"/>
              <a:gd name="T12" fmla="*/ 14 w 1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4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3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05" name="Freeform 66"/>
          <p:cNvSpPr/>
          <p:nvPr/>
        </p:nvSpPr>
        <p:spPr bwMode="auto">
          <a:xfrm>
            <a:off x="2895352" y="2209272"/>
            <a:ext cx="60325" cy="15875"/>
          </a:xfrm>
          <a:custGeom>
            <a:avLst/>
            <a:gdLst>
              <a:gd name="T0" fmla="*/ 14 w 16"/>
              <a:gd name="T1" fmla="*/ 0 h 4"/>
              <a:gd name="T2" fmla="*/ 2 w 16"/>
              <a:gd name="T3" fmla="*/ 0 h 4"/>
              <a:gd name="T4" fmla="*/ 0 w 16"/>
              <a:gd name="T5" fmla="*/ 2 h 4"/>
              <a:gd name="T6" fmla="*/ 2 w 16"/>
              <a:gd name="T7" fmla="*/ 4 h 4"/>
              <a:gd name="T8" fmla="*/ 14 w 16"/>
              <a:gd name="T9" fmla="*/ 4 h 4"/>
              <a:gd name="T10" fmla="*/ 16 w 16"/>
              <a:gd name="T11" fmla="*/ 2 h 4"/>
              <a:gd name="T12" fmla="*/ 14 w 1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4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3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06" name="Freeform 67"/>
          <p:cNvSpPr/>
          <p:nvPr/>
        </p:nvSpPr>
        <p:spPr bwMode="auto">
          <a:xfrm>
            <a:off x="2895352" y="2164822"/>
            <a:ext cx="60325" cy="14288"/>
          </a:xfrm>
          <a:custGeom>
            <a:avLst/>
            <a:gdLst>
              <a:gd name="T0" fmla="*/ 14 w 16"/>
              <a:gd name="T1" fmla="*/ 0 h 4"/>
              <a:gd name="T2" fmla="*/ 2 w 16"/>
              <a:gd name="T3" fmla="*/ 0 h 4"/>
              <a:gd name="T4" fmla="*/ 0 w 16"/>
              <a:gd name="T5" fmla="*/ 2 h 4"/>
              <a:gd name="T6" fmla="*/ 2 w 16"/>
              <a:gd name="T7" fmla="*/ 4 h 4"/>
              <a:gd name="T8" fmla="*/ 14 w 16"/>
              <a:gd name="T9" fmla="*/ 4 h 4"/>
              <a:gd name="T10" fmla="*/ 16 w 16"/>
              <a:gd name="T11" fmla="*/ 2 h 4"/>
              <a:gd name="T12" fmla="*/ 14 w 1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" h="4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4"/>
                  <a:pt x="16" y="3"/>
                  <a:pt x="16" y="2"/>
                </a:cubicBezTo>
                <a:cubicBezTo>
                  <a:pt x="16" y="1"/>
                  <a:pt x="15" y="0"/>
                  <a:pt x="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07" name="Freeform 68"/>
          <p:cNvSpPr/>
          <p:nvPr/>
        </p:nvSpPr>
        <p:spPr bwMode="auto">
          <a:xfrm>
            <a:off x="2639765" y="2099735"/>
            <a:ext cx="90487" cy="65088"/>
          </a:xfrm>
          <a:custGeom>
            <a:avLst/>
            <a:gdLst>
              <a:gd name="T0" fmla="*/ 22 w 24"/>
              <a:gd name="T1" fmla="*/ 0 h 17"/>
              <a:gd name="T2" fmla="*/ 4 w 24"/>
              <a:gd name="T3" fmla="*/ 2 h 17"/>
              <a:gd name="T4" fmla="*/ 1 w 24"/>
              <a:gd name="T5" fmla="*/ 4 h 17"/>
              <a:gd name="T6" fmla="*/ 0 w 24"/>
              <a:gd name="T7" fmla="*/ 15 h 17"/>
              <a:gd name="T8" fmla="*/ 2 w 24"/>
              <a:gd name="T9" fmla="*/ 17 h 17"/>
              <a:gd name="T10" fmla="*/ 4 w 24"/>
              <a:gd name="T11" fmla="*/ 15 h 17"/>
              <a:gd name="T12" fmla="*/ 5 w 24"/>
              <a:gd name="T13" fmla="*/ 7 h 17"/>
              <a:gd name="T14" fmla="*/ 7 w 24"/>
              <a:gd name="T15" fmla="*/ 5 h 17"/>
              <a:gd name="T16" fmla="*/ 22 w 24"/>
              <a:gd name="T17" fmla="*/ 4 h 17"/>
              <a:gd name="T18" fmla="*/ 24 w 24"/>
              <a:gd name="T19" fmla="*/ 2 h 17"/>
              <a:gd name="T20" fmla="*/ 22 w 24"/>
              <a:gd name="T2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" h="17">
                <a:moveTo>
                  <a:pt x="22" y="0"/>
                </a:moveTo>
                <a:cubicBezTo>
                  <a:pt x="4" y="2"/>
                  <a:pt x="4" y="2"/>
                  <a:pt x="4" y="2"/>
                </a:cubicBezTo>
                <a:cubicBezTo>
                  <a:pt x="3" y="2"/>
                  <a:pt x="1" y="3"/>
                  <a:pt x="1" y="4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6"/>
                  <a:pt x="1" y="17"/>
                  <a:pt x="2" y="17"/>
                </a:cubicBezTo>
                <a:cubicBezTo>
                  <a:pt x="3" y="17"/>
                  <a:pt x="4" y="16"/>
                  <a:pt x="4" y="15"/>
                </a:cubicBezTo>
                <a:cubicBezTo>
                  <a:pt x="5" y="7"/>
                  <a:pt x="5" y="7"/>
                  <a:pt x="5" y="7"/>
                </a:cubicBezTo>
                <a:cubicBezTo>
                  <a:pt x="5" y="6"/>
                  <a:pt x="6" y="5"/>
                  <a:pt x="7" y="5"/>
                </a:cubicBezTo>
                <a:cubicBezTo>
                  <a:pt x="22" y="4"/>
                  <a:pt x="22" y="4"/>
                  <a:pt x="22" y="4"/>
                </a:cubicBezTo>
                <a:cubicBezTo>
                  <a:pt x="23" y="4"/>
                  <a:pt x="24" y="3"/>
                  <a:pt x="24" y="2"/>
                </a:cubicBezTo>
                <a:cubicBezTo>
                  <a:pt x="24" y="1"/>
                  <a:pt x="23" y="0"/>
                  <a:pt x="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08" name="Freeform 69"/>
          <p:cNvSpPr>
            <a:spLocks noEditPoints="1"/>
          </p:cNvSpPr>
          <p:nvPr/>
        </p:nvSpPr>
        <p:spPr bwMode="auto">
          <a:xfrm>
            <a:off x="1542802" y="1937810"/>
            <a:ext cx="511175" cy="441325"/>
          </a:xfrm>
          <a:custGeom>
            <a:avLst/>
            <a:gdLst>
              <a:gd name="T0" fmla="*/ 121 w 136"/>
              <a:gd name="T1" fmla="*/ 15 h 117"/>
              <a:gd name="T2" fmla="*/ 68 w 136"/>
              <a:gd name="T3" fmla="*/ 14 h 117"/>
              <a:gd name="T4" fmla="*/ 15 w 136"/>
              <a:gd name="T5" fmla="*/ 15 h 117"/>
              <a:gd name="T6" fmla="*/ 15 w 136"/>
              <a:gd name="T7" fmla="*/ 69 h 117"/>
              <a:gd name="T8" fmla="*/ 59 w 136"/>
              <a:gd name="T9" fmla="*/ 112 h 117"/>
              <a:gd name="T10" fmla="*/ 77 w 136"/>
              <a:gd name="T11" fmla="*/ 112 h 117"/>
              <a:gd name="T12" fmla="*/ 121 w 136"/>
              <a:gd name="T13" fmla="*/ 69 h 117"/>
              <a:gd name="T14" fmla="*/ 121 w 136"/>
              <a:gd name="T15" fmla="*/ 15 h 117"/>
              <a:gd name="T16" fmla="*/ 115 w 136"/>
              <a:gd name="T17" fmla="*/ 63 h 117"/>
              <a:gd name="T18" fmla="*/ 71 w 136"/>
              <a:gd name="T19" fmla="*/ 107 h 117"/>
              <a:gd name="T20" fmla="*/ 65 w 136"/>
              <a:gd name="T21" fmla="*/ 107 h 117"/>
              <a:gd name="T22" fmla="*/ 21 w 136"/>
              <a:gd name="T23" fmla="*/ 63 h 117"/>
              <a:gd name="T24" fmla="*/ 21 w 136"/>
              <a:gd name="T25" fmla="*/ 21 h 117"/>
              <a:gd name="T26" fmla="*/ 63 w 136"/>
              <a:gd name="T27" fmla="*/ 20 h 117"/>
              <a:gd name="T28" fmla="*/ 68 w 136"/>
              <a:gd name="T29" fmla="*/ 25 h 117"/>
              <a:gd name="T30" fmla="*/ 73 w 136"/>
              <a:gd name="T31" fmla="*/ 20 h 117"/>
              <a:gd name="T32" fmla="*/ 115 w 136"/>
              <a:gd name="T33" fmla="*/ 21 h 117"/>
              <a:gd name="T34" fmla="*/ 115 w 136"/>
              <a:gd name="T35" fmla="*/ 63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6" h="117">
                <a:moveTo>
                  <a:pt x="121" y="15"/>
                </a:moveTo>
                <a:cubicBezTo>
                  <a:pt x="106" y="1"/>
                  <a:pt x="83" y="0"/>
                  <a:pt x="68" y="14"/>
                </a:cubicBezTo>
                <a:cubicBezTo>
                  <a:pt x="53" y="0"/>
                  <a:pt x="30" y="1"/>
                  <a:pt x="15" y="15"/>
                </a:cubicBezTo>
                <a:cubicBezTo>
                  <a:pt x="0" y="30"/>
                  <a:pt x="0" y="54"/>
                  <a:pt x="15" y="69"/>
                </a:cubicBezTo>
                <a:cubicBezTo>
                  <a:pt x="20" y="73"/>
                  <a:pt x="59" y="112"/>
                  <a:pt x="59" y="112"/>
                </a:cubicBezTo>
                <a:cubicBezTo>
                  <a:pt x="64" y="117"/>
                  <a:pt x="72" y="117"/>
                  <a:pt x="77" y="112"/>
                </a:cubicBezTo>
                <a:cubicBezTo>
                  <a:pt x="77" y="112"/>
                  <a:pt x="120" y="69"/>
                  <a:pt x="121" y="69"/>
                </a:cubicBezTo>
                <a:cubicBezTo>
                  <a:pt x="136" y="54"/>
                  <a:pt x="136" y="30"/>
                  <a:pt x="121" y="15"/>
                </a:cubicBezTo>
                <a:close/>
                <a:moveTo>
                  <a:pt x="115" y="63"/>
                </a:moveTo>
                <a:cubicBezTo>
                  <a:pt x="71" y="107"/>
                  <a:pt x="71" y="107"/>
                  <a:pt x="71" y="107"/>
                </a:cubicBezTo>
                <a:cubicBezTo>
                  <a:pt x="69" y="108"/>
                  <a:pt x="67" y="108"/>
                  <a:pt x="65" y="107"/>
                </a:cubicBezTo>
                <a:cubicBezTo>
                  <a:pt x="21" y="63"/>
                  <a:pt x="21" y="63"/>
                  <a:pt x="21" y="63"/>
                </a:cubicBezTo>
                <a:cubicBezTo>
                  <a:pt x="9" y="51"/>
                  <a:pt x="9" y="32"/>
                  <a:pt x="21" y="21"/>
                </a:cubicBezTo>
                <a:cubicBezTo>
                  <a:pt x="32" y="9"/>
                  <a:pt x="51" y="9"/>
                  <a:pt x="63" y="20"/>
                </a:cubicBezTo>
                <a:cubicBezTo>
                  <a:pt x="68" y="25"/>
                  <a:pt x="68" y="25"/>
                  <a:pt x="68" y="25"/>
                </a:cubicBezTo>
                <a:cubicBezTo>
                  <a:pt x="73" y="20"/>
                  <a:pt x="73" y="20"/>
                  <a:pt x="73" y="20"/>
                </a:cubicBezTo>
                <a:cubicBezTo>
                  <a:pt x="85" y="9"/>
                  <a:pt x="104" y="9"/>
                  <a:pt x="115" y="21"/>
                </a:cubicBezTo>
                <a:cubicBezTo>
                  <a:pt x="127" y="32"/>
                  <a:pt x="127" y="51"/>
                  <a:pt x="115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09" name="Freeform 70"/>
          <p:cNvSpPr/>
          <p:nvPr/>
        </p:nvSpPr>
        <p:spPr bwMode="auto">
          <a:xfrm>
            <a:off x="1631702" y="2028297"/>
            <a:ext cx="71437" cy="71438"/>
          </a:xfrm>
          <a:custGeom>
            <a:avLst/>
            <a:gdLst>
              <a:gd name="T0" fmla="*/ 17 w 19"/>
              <a:gd name="T1" fmla="*/ 0 h 19"/>
              <a:gd name="T2" fmla="*/ 17 w 19"/>
              <a:gd name="T3" fmla="*/ 0 h 19"/>
              <a:gd name="T4" fmla="*/ 0 w 19"/>
              <a:gd name="T5" fmla="*/ 17 h 19"/>
              <a:gd name="T6" fmla="*/ 0 w 19"/>
              <a:gd name="T7" fmla="*/ 17 h 19"/>
              <a:gd name="T8" fmla="*/ 2 w 19"/>
              <a:gd name="T9" fmla="*/ 19 h 19"/>
              <a:gd name="T10" fmla="*/ 4 w 19"/>
              <a:gd name="T11" fmla="*/ 17 h 19"/>
              <a:gd name="T12" fmla="*/ 4 w 19"/>
              <a:gd name="T13" fmla="*/ 17 h 19"/>
              <a:gd name="T14" fmla="*/ 17 w 19"/>
              <a:gd name="T15" fmla="*/ 4 h 19"/>
              <a:gd name="T16" fmla="*/ 17 w 19"/>
              <a:gd name="T17" fmla="*/ 4 h 19"/>
              <a:gd name="T18" fmla="*/ 19 w 19"/>
              <a:gd name="T19" fmla="*/ 2 h 19"/>
              <a:gd name="T20" fmla="*/ 17 w 19"/>
              <a:gd name="T21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" h="19">
                <a:moveTo>
                  <a:pt x="17" y="0"/>
                </a:move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1" y="19"/>
                  <a:pt x="2" y="19"/>
                </a:cubicBezTo>
                <a:cubicBezTo>
                  <a:pt x="3" y="19"/>
                  <a:pt x="4" y="18"/>
                  <a:pt x="4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0"/>
                  <a:pt x="10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8" y="4"/>
                  <a:pt x="19" y="3"/>
                  <a:pt x="19" y="2"/>
                </a:cubicBezTo>
                <a:cubicBezTo>
                  <a:pt x="19" y="1"/>
                  <a:pt x="18" y="0"/>
                  <a:pt x="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10" name="Freeform 71"/>
          <p:cNvSpPr>
            <a:spLocks noEditPoints="1"/>
          </p:cNvSpPr>
          <p:nvPr/>
        </p:nvSpPr>
        <p:spPr bwMode="auto">
          <a:xfrm>
            <a:off x="595065" y="1983847"/>
            <a:ext cx="481012" cy="346075"/>
          </a:xfrm>
          <a:custGeom>
            <a:avLst/>
            <a:gdLst>
              <a:gd name="T0" fmla="*/ 104 w 128"/>
              <a:gd name="T1" fmla="*/ 33 h 92"/>
              <a:gd name="T2" fmla="*/ 68 w 128"/>
              <a:gd name="T3" fmla="*/ 0 h 92"/>
              <a:gd name="T4" fmla="*/ 35 w 128"/>
              <a:gd name="T5" fmla="*/ 21 h 92"/>
              <a:gd name="T6" fmla="*/ 30 w 128"/>
              <a:gd name="T7" fmla="*/ 20 h 92"/>
              <a:gd name="T8" fmla="*/ 12 w 128"/>
              <a:gd name="T9" fmla="*/ 38 h 92"/>
              <a:gd name="T10" fmla="*/ 13 w 128"/>
              <a:gd name="T11" fmla="*/ 44 h 92"/>
              <a:gd name="T12" fmla="*/ 0 w 128"/>
              <a:gd name="T13" fmla="*/ 66 h 92"/>
              <a:gd name="T14" fmla="*/ 26 w 128"/>
              <a:gd name="T15" fmla="*/ 92 h 92"/>
              <a:gd name="T16" fmla="*/ 26 w 128"/>
              <a:gd name="T17" fmla="*/ 92 h 92"/>
              <a:gd name="T18" fmla="*/ 98 w 128"/>
              <a:gd name="T19" fmla="*/ 92 h 92"/>
              <a:gd name="T20" fmla="*/ 98 w 128"/>
              <a:gd name="T21" fmla="*/ 92 h 92"/>
              <a:gd name="T22" fmla="*/ 128 w 128"/>
              <a:gd name="T23" fmla="*/ 62 h 92"/>
              <a:gd name="T24" fmla="*/ 104 w 128"/>
              <a:gd name="T25" fmla="*/ 33 h 92"/>
              <a:gd name="T26" fmla="*/ 98 w 128"/>
              <a:gd name="T27" fmla="*/ 84 h 92"/>
              <a:gd name="T28" fmla="*/ 98 w 128"/>
              <a:gd name="T29" fmla="*/ 84 h 92"/>
              <a:gd name="T30" fmla="*/ 26 w 128"/>
              <a:gd name="T31" fmla="*/ 84 h 92"/>
              <a:gd name="T32" fmla="*/ 8 w 128"/>
              <a:gd name="T33" fmla="*/ 66 h 92"/>
              <a:gd name="T34" fmla="*/ 17 w 128"/>
              <a:gd name="T35" fmla="*/ 51 h 92"/>
              <a:gd name="T36" fmla="*/ 21 w 128"/>
              <a:gd name="T37" fmla="*/ 41 h 92"/>
              <a:gd name="T38" fmla="*/ 20 w 128"/>
              <a:gd name="T39" fmla="*/ 38 h 92"/>
              <a:gd name="T40" fmla="*/ 30 w 128"/>
              <a:gd name="T41" fmla="*/ 28 h 92"/>
              <a:gd name="T42" fmla="*/ 35 w 128"/>
              <a:gd name="T43" fmla="*/ 29 h 92"/>
              <a:gd name="T44" fmla="*/ 43 w 128"/>
              <a:gd name="T45" fmla="*/ 24 h 92"/>
              <a:gd name="T46" fmla="*/ 68 w 128"/>
              <a:gd name="T47" fmla="*/ 8 h 92"/>
              <a:gd name="T48" fmla="*/ 96 w 128"/>
              <a:gd name="T49" fmla="*/ 33 h 92"/>
              <a:gd name="T50" fmla="*/ 102 w 128"/>
              <a:gd name="T51" fmla="*/ 40 h 92"/>
              <a:gd name="T52" fmla="*/ 120 w 128"/>
              <a:gd name="T53" fmla="*/ 62 h 92"/>
              <a:gd name="T54" fmla="*/ 98 w 128"/>
              <a:gd name="T55" fmla="*/ 84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" h="92">
                <a:moveTo>
                  <a:pt x="104" y="33"/>
                </a:moveTo>
                <a:cubicBezTo>
                  <a:pt x="102" y="14"/>
                  <a:pt x="87" y="0"/>
                  <a:pt x="68" y="0"/>
                </a:cubicBezTo>
                <a:cubicBezTo>
                  <a:pt x="54" y="0"/>
                  <a:pt x="41" y="9"/>
                  <a:pt x="35" y="21"/>
                </a:cubicBezTo>
                <a:cubicBezTo>
                  <a:pt x="34" y="20"/>
                  <a:pt x="32" y="20"/>
                  <a:pt x="30" y="20"/>
                </a:cubicBezTo>
                <a:cubicBezTo>
                  <a:pt x="20" y="20"/>
                  <a:pt x="12" y="28"/>
                  <a:pt x="12" y="38"/>
                </a:cubicBezTo>
                <a:cubicBezTo>
                  <a:pt x="12" y="40"/>
                  <a:pt x="12" y="42"/>
                  <a:pt x="13" y="44"/>
                </a:cubicBezTo>
                <a:cubicBezTo>
                  <a:pt x="5" y="48"/>
                  <a:pt x="0" y="56"/>
                  <a:pt x="0" y="66"/>
                </a:cubicBezTo>
                <a:cubicBezTo>
                  <a:pt x="0" y="80"/>
                  <a:pt x="12" y="92"/>
                  <a:pt x="26" y="92"/>
                </a:cubicBezTo>
                <a:cubicBezTo>
                  <a:pt x="26" y="92"/>
                  <a:pt x="26" y="92"/>
                  <a:pt x="26" y="92"/>
                </a:cubicBezTo>
                <a:cubicBezTo>
                  <a:pt x="98" y="92"/>
                  <a:pt x="98" y="92"/>
                  <a:pt x="98" y="92"/>
                </a:cubicBezTo>
                <a:cubicBezTo>
                  <a:pt x="98" y="92"/>
                  <a:pt x="98" y="92"/>
                  <a:pt x="98" y="92"/>
                </a:cubicBezTo>
                <a:cubicBezTo>
                  <a:pt x="115" y="92"/>
                  <a:pt x="128" y="79"/>
                  <a:pt x="128" y="62"/>
                </a:cubicBezTo>
                <a:cubicBezTo>
                  <a:pt x="128" y="47"/>
                  <a:pt x="118" y="35"/>
                  <a:pt x="104" y="33"/>
                </a:cubicBezTo>
                <a:close/>
                <a:moveTo>
                  <a:pt x="98" y="84"/>
                </a:moveTo>
                <a:cubicBezTo>
                  <a:pt x="98" y="84"/>
                  <a:pt x="98" y="84"/>
                  <a:pt x="98" y="84"/>
                </a:cubicBezTo>
                <a:cubicBezTo>
                  <a:pt x="26" y="84"/>
                  <a:pt x="26" y="84"/>
                  <a:pt x="26" y="84"/>
                </a:cubicBezTo>
                <a:cubicBezTo>
                  <a:pt x="16" y="84"/>
                  <a:pt x="8" y="76"/>
                  <a:pt x="8" y="66"/>
                </a:cubicBezTo>
                <a:cubicBezTo>
                  <a:pt x="8" y="60"/>
                  <a:pt x="11" y="54"/>
                  <a:pt x="17" y="51"/>
                </a:cubicBezTo>
                <a:cubicBezTo>
                  <a:pt x="23" y="47"/>
                  <a:pt x="23" y="47"/>
                  <a:pt x="21" y="41"/>
                </a:cubicBezTo>
                <a:cubicBezTo>
                  <a:pt x="20" y="40"/>
                  <a:pt x="20" y="39"/>
                  <a:pt x="20" y="38"/>
                </a:cubicBezTo>
                <a:cubicBezTo>
                  <a:pt x="20" y="32"/>
                  <a:pt x="24" y="28"/>
                  <a:pt x="30" y="28"/>
                </a:cubicBezTo>
                <a:cubicBezTo>
                  <a:pt x="30" y="28"/>
                  <a:pt x="33" y="28"/>
                  <a:pt x="35" y="29"/>
                </a:cubicBezTo>
                <a:cubicBezTo>
                  <a:pt x="40" y="31"/>
                  <a:pt x="41" y="29"/>
                  <a:pt x="43" y="24"/>
                </a:cubicBezTo>
                <a:cubicBezTo>
                  <a:pt x="47" y="14"/>
                  <a:pt x="57" y="8"/>
                  <a:pt x="68" y="8"/>
                </a:cubicBezTo>
                <a:cubicBezTo>
                  <a:pt x="82" y="8"/>
                  <a:pt x="94" y="19"/>
                  <a:pt x="96" y="33"/>
                </a:cubicBezTo>
                <a:cubicBezTo>
                  <a:pt x="96" y="39"/>
                  <a:pt x="96" y="39"/>
                  <a:pt x="102" y="40"/>
                </a:cubicBezTo>
                <a:cubicBezTo>
                  <a:pt x="112" y="42"/>
                  <a:pt x="120" y="51"/>
                  <a:pt x="120" y="62"/>
                </a:cubicBezTo>
                <a:cubicBezTo>
                  <a:pt x="120" y="74"/>
                  <a:pt x="110" y="84"/>
                  <a:pt x="98" y="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11" name="Freeform 5"/>
          <p:cNvSpPr>
            <a:spLocks noEditPoints="1"/>
          </p:cNvSpPr>
          <p:nvPr/>
        </p:nvSpPr>
        <p:spPr bwMode="auto">
          <a:xfrm>
            <a:off x="11144910" y="4846638"/>
            <a:ext cx="465137" cy="466725"/>
          </a:xfrm>
          <a:custGeom>
            <a:avLst/>
            <a:gdLst>
              <a:gd name="T0" fmla="*/ 0 w 124"/>
              <a:gd name="T1" fmla="*/ 62 h 124"/>
              <a:gd name="T2" fmla="*/ 124 w 124"/>
              <a:gd name="T3" fmla="*/ 62 h 124"/>
              <a:gd name="T4" fmla="*/ 116 w 124"/>
              <a:gd name="T5" fmla="*/ 60 h 124"/>
              <a:gd name="T6" fmla="*/ 87 w 124"/>
              <a:gd name="T7" fmla="*/ 35 h 124"/>
              <a:gd name="T8" fmla="*/ 116 w 124"/>
              <a:gd name="T9" fmla="*/ 60 h 124"/>
              <a:gd name="T10" fmla="*/ 43 w 124"/>
              <a:gd name="T11" fmla="*/ 95 h 124"/>
              <a:gd name="T12" fmla="*/ 60 w 124"/>
              <a:gd name="T13" fmla="*/ 116 h 124"/>
              <a:gd name="T14" fmla="*/ 64 w 124"/>
              <a:gd name="T15" fmla="*/ 8 h 124"/>
              <a:gd name="T16" fmla="*/ 64 w 124"/>
              <a:gd name="T17" fmla="*/ 36 h 124"/>
              <a:gd name="T18" fmla="*/ 64 w 124"/>
              <a:gd name="T19" fmla="*/ 8 h 124"/>
              <a:gd name="T20" fmla="*/ 100 w 124"/>
              <a:gd name="T21" fmla="*/ 23 h 124"/>
              <a:gd name="T22" fmla="*/ 71 w 124"/>
              <a:gd name="T23" fmla="*/ 9 h 124"/>
              <a:gd name="T24" fmla="*/ 60 w 124"/>
              <a:gd name="T25" fmla="*/ 36 h 124"/>
              <a:gd name="T26" fmla="*/ 60 w 124"/>
              <a:gd name="T27" fmla="*/ 8 h 124"/>
              <a:gd name="T28" fmla="*/ 38 w 124"/>
              <a:gd name="T29" fmla="*/ 31 h 124"/>
              <a:gd name="T30" fmla="*/ 53 w 124"/>
              <a:gd name="T31" fmla="*/ 9 h 124"/>
              <a:gd name="T32" fmla="*/ 40 w 124"/>
              <a:gd name="T33" fmla="*/ 36 h 124"/>
              <a:gd name="T34" fmla="*/ 60 w 124"/>
              <a:gd name="T35" fmla="*/ 60 h 124"/>
              <a:gd name="T36" fmla="*/ 40 w 124"/>
              <a:gd name="T37" fmla="*/ 36 h 124"/>
              <a:gd name="T38" fmla="*/ 60 w 124"/>
              <a:gd name="T39" fmla="*/ 88 h 124"/>
              <a:gd name="T40" fmla="*/ 36 w 124"/>
              <a:gd name="T41" fmla="*/ 64 h 124"/>
              <a:gd name="T42" fmla="*/ 53 w 124"/>
              <a:gd name="T43" fmla="*/ 115 h 124"/>
              <a:gd name="T44" fmla="*/ 40 w 124"/>
              <a:gd name="T45" fmla="*/ 96 h 124"/>
              <a:gd name="T46" fmla="*/ 64 w 124"/>
              <a:gd name="T47" fmla="*/ 116 h 124"/>
              <a:gd name="T48" fmla="*/ 81 w 124"/>
              <a:gd name="T49" fmla="*/ 95 h 124"/>
              <a:gd name="T50" fmla="*/ 64 w 124"/>
              <a:gd name="T51" fmla="*/ 116 h 124"/>
              <a:gd name="T52" fmla="*/ 97 w 124"/>
              <a:gd name="T53" fmla="*/ 103 h 124"/>
              <a:gd name="T54" fmla="*/ 84 w 124"/>
              <a:gd name="T55" fmla="*/ 96 h 124"/>
              <a:gd name="T56" fmla="*/ 64 w 124"/>
              <a:gd name="T57" fmla="*/ 88 h 124"/>
              <a:gd name="T58" fmla="*/ 88 w 124"/>
              <a:gd name="T59" fmla="*/ 64 h 124"/>
              <a:gd name="T60" fmla="*/ 64 w 124"/>
              <a:gd name="T61" fmla="*/ 60 h 124"/>
              <a:gd name="T62" fmla="*/ 84 w 124"/>
              <a:gd name="T63" fmla="*/ 36 h 124"/>
              <a:gd name="T64" fmla="*/ 64 w 124"/>
              <a:gd name="T65" fmla="*/ 60 h 124"/>
              <a:gd name="T66" fmla="*/ 37 w 124"/>
              <a:gd name="T67" fmla="*/ 35 h 124"/>
              <a:gd name="T68" fmla="*/ 8 w 124"/>
              <a:gd name="T69" fmla="*/ 60 h 124"/>
              <a:gd name="T70" fmla="*/ 8 w 124"/>
              <a:gd name="T71" fmla="*/ 64 h 124"/>
              <a:gd name="T72" fmla="*/ 38 w 124"/>
              <a:gd name="T73" fmla="*/ 93 h 124"/>
              <a:gd name="T74" fmla="*/ 8 w 124"/>
              <a:gd name="T75" fmla="*/ 64 h 124"/>
              <a:gd name="T76" fmla="*/ 86 w 124"/>
              <a:gd name="T77" fmla="*/ 93 h 124"/>
              <a:gd name="T78" fmla="*/ 116 w 124"/>
              <a:gd name="T79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6"/>
                  <a:pt x="28" y="124"/>
                  <a:pt x="62" y="124"/>
                </a:cubicBezTo>
                <a:cubicBezTo>
                  <a:pt x="96" y="124"/>
                  <a:pt x="124" y="96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  <a:moveTo>
                  <a:pt x="116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51"/>
                  <a:pt x="90" y="43"/>
                  <a:pt x="87" y="35"/>
                </a:cubicBezTo>
                <a:cubicBezTo>
                  <a:pt x="93" y="33"/>
                  <a:pt x="98" y="30"/>
                  <a:pt x="102" y="26"/>
                </a:cubicBezTo>
                <a:cubicBezTo>
                  <a:pt x="110" y="35"/>
                  <a:pt x="115" y="47"/>
                  <a:pt x="116" y="60"/>
                </a:cubicBezTo>
                <a:close/>
                <a:moveTo>
                  <a:pt x="60" y="116"/>
                </a:moveTo>
                <a:cubicBezTo>
                  <a:pt x="53" y="110"/>
                  <a:pt x="48" y="103"/>
                  <a:pt x="43" y="95"/>
                </a:cubicBezTo>
                <a:cubicBezTo>
                  <a:pt x="49" y="93"/>
                  <a:pt x="54" y="92"/>
                  <a:pt x="60" y="92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lose/>
                <a:moveTo>
                  <a:pt x="64" y="8"/>
                </a:moveTo>
                <a:cubicBezTo>
                  <a:pt x="72" y="14"/>
                  <a:pt x="78" y="23"/>
                  <a:pt x="82" y="33"/>
                </a:cubicBezTo>
                <a:cubicBezTo>
                  <a:pt x="76" y="35"/>
                  <a:pt x="70" y="36"/>
                  <a:pt x="64" y="36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lose/>
                <a:moveTo>
                  <a:pt x="71" y="9"/>
                </a:moveTo>
                <a:cubicBezTo>
                  <a:pt x="82" y="11"/>
                  <a:pt x="92" y="16"/>
                  <a:pt x="100" y="23"/>
                </a:cubicBezTo>
                <a:cubicBezTo>
                  <a:pt x="95" y="26"/>
                  <a:pt x="91" y="29"/>
                  <a:pt x="86" y="31"/>
                </a:cubicBezTo>
                <a:cubicBezTo>
                  <a:pt x="82" y="23"/>
                  <a:pt x="77" y="15"/>
                  <a:pt x="71" y="9"/>
                </a:cubicBezTo>
                <a:close/>
                <a:moveTo>
                  <a:pt x="60" y="8"/>
                </a:moveTo>
                <a:cubicBezTo>
                  <a:pt x="60" y="36"/>
                  <a:pt x="60" y="36"/>
                  <a:pt x="60" y="36"/>
                </a:cubicBezTo>
                <a:cubicBezTo>
                  <a:pt x="54" y="36"/>
                  <a:pt x="48" y="35"/>
                  <a:pt x="42" y="33"/>
                </a:cubicBezTo>
                <a:cubicBezTo>
                  <a:pt x="46" y="23"/>
                  <a:pt x="52" y="14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8" y="31"/>
                </a:moveTo>
                <a:cubicBezTo>
                  <a:pt x="33" y="29"/>
                  <a:pt x="29" y="26"/>
                  <a:pt x="24" y="23"/>
                </a:cubicBezTo>
                <a:cubicBezTo>
                  <a:pt x="32" y="16"/>
                  <a:pt x="42" y="11"/>
                  <a:pt x="53" y="9"/>
                </a:cubicBezTo>
                <a:cubicBezTo>
                  <a:pt x="47" y="15"/>
                  <a:pt x="42" y="23"/>
                  <a:pt x="38" y="31"/>
                </a:cubicBezTo>
                <a:close/>
                <a:moveTo>
                  <a:pt x="40" y="36"/>
                </a:moveTo>
                <a:cubicBezTo>
                  <a:pt x="47" y="38"/>
                  <a:pt x="53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2"/>
                  <a:pt x="38" y="44"/>
                  <a:pt x="40" y="36"/>
                </a:cubicBezTo>
                <a:close/>
                <a:moveTo>
                  <a:pt x="60" y="64"/>
                </a:moveTo>
                <a:cubicBezTo>
                  <a:pt x="60" y="88"/>
                  <a:pt x="60" y="88"/>
                  <a:pt x="60" y="88"/>
                </a:cubicBezTo>
                <a:cubicBezTo>
                  <a:pt x="54" y="88"/>
                  <a:pt x="48" y="89"/>
                  <a:pt x="42" y="91"/>
                </a:cubicBezTo>
                <a:cubicBezTo>
                  <a:pt x="38" y="83"/>
                  <a:pt x="36" y="74"/>
                  <a:pt x="36" y="64"/>
                </a:cubicBezTo>
                <a:lnTo>
                  <a:pt x="60" y="64"/>
                </a:lnTo>
                <a:close/>
                <a:moveTo>
                  <a:pt x="53" y="115"/>
                </a:moveTo>
                <a:cubicBezTo>
                  <a:pt x="43" y="114"/>
                  <a:pt x="34" y="109"/>
                  <a:pt x="27" y="103"/>
                </a:cubicBezTo>
                <a:cubicBezTo>
                  <a:pt x="31" y="100"/>
                  <a:pt x="35" y="98"/>
                  <a:pt x="40" y="96"/>
                </a:cubicBezTo>
                <a:cubicBezTo>
                  <a:pt x="43" y="103"/>
                  <a:pt x="48" y="110"/>
                  <a:pt x="53" y="115"/>
                </a:cubicBezTo>
                <a:close/>
                <a:moveTo>
                  <a:pt x="64" y="116"/>
                </a:moveTo>
                <a:cubicBezTo>
                  <a:pt x="64" y="92"/>
                  <a:pt x="64" y="92"/>
                  <a:pt x="64" y="92"/>
                </a:cubicBezTo>
                <a:cubicBezTo>
                  <a:pt x="70" y="92"/>
                  <a:pt x="75" y="93"/>
                  <a:pt x="81" y="95"/>
                </a:cubicBezTo>
                <a:cubicBezTo>
                  <a:pt x="76" y="103"/>
                  <a:pt x="71" y="110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lose/>
                <a:moveTo>
                  <a:pt x="84" y="96"/>
                </a:moveTo>
                <a:cubicBezTo>
                  <a:pt x="89" y="98"/>
                  <a:pt x="93" y="100"/>
                  <a:pt x="97" y="103"/>
                </a:cubicBezTo>
                <a:cubicBezTo>
                  <a:pt x="90" y="109"/>
                  <a:pt x="81" y="114"/>
                  <a:pt x="71" y="115"/>
                </a:cubicBezTo>
                <a:cubicBezTo>
                  <a:pt x="76" y="110"/>
                  <a:pt x="81" y="103"/>
                  <a:pt x="84" y="96"/>
                </a:cubicBezTo>
                <a:close/>
                <a:moveTo>
                  <a:pt x="82" y="91"/>
                </a:moveTo>
                <a:cubicBezTo>
                  <a:pt x="76" y="89"/>
                  <a:pt x="70" y="88"/>
                  <a:pt x="64" y="88"/>
                </a:cubicBezTo>
                <a:cubicBezTo>
                  <a:pt x="64" y="64"/>
                  <a:pt x="64" y="64"/>
                  <a:pt x="64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4"/>
                  <a:pt x="86" y="83"/>
                  <a:pt x="82" y="91"/>
                </a:cubicBezTo>
                <a:close/>
                <a:moveTo>
                  <a:pt x="64" y="60"/>
                </a:moveTo>
                <a:cubicBezTo>
                  <a:pt x="64" y="40"/>
                  <a:pt x="64" y="40"/>
                  <a:pt x="64" y="40"/>
                </a:cubicBezTo>
                <a:cubicBezTo>
                  <a:pt x="71" y="40"/>
                  <a:pt x="77" y="38"/>
                  <a:pt x="84" y="36"/>
                </a:cubicBezTo>
                <a:cubicBezTo>
                  <a:pt x="86" y="44"/>
                  <a:pt x="88" y="52"/>
                  <a:pt x="88" y="60"/>
                </a:cubicBezTo>
                <a:lnTo>
                  <a:pt x="64" y="60"/>
                </a:lnTo>
                <a:close/>
                <a:moveTo>
                  <a:pt x="22" y="26"/>
                </a:moveTo>
                <a:cubicBezTo>
                  <a:pt x="26" y="30"/>
                  <a:pt x="31" y="33"/>
                  <a:pt x="37" y="35"/>
                </a:cubicBezTo>
                <a:cubicBezTo>
                  <a:pt x="34" y="43"/>
                  <a:pt x="32" y="51"/>
                  <a:pt x="32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47"/>
                  <a:pt x="14" y="35"/>
                  <a:pt x="22" y="26"/>
                </a:cubicBezTo>
                <a:close/>
                <a:moveTo>
                  <a:pt x="8" y="64"/>
                </a:moveTo>
                <a:cubicBezTo>
                  <a:pt x="32" y="64"/>
                  <a:pt x="32" y="64"/>
                  <a:pt x="32" y="64"/>
                </a:cubicBezTo>
                <a:cubicBezTo>
                  <a:pt x="32" y="74"/>
                  <a:pt x="34" y="84"/>
                  <a:pt x="38" y="93"/>
                </a:cubicBezTo>
                <a:cubicBezTo>
                  <a:pt x="33" y="95"/>
                  <a:pt x="28" y="97"/>
                  <a:pt x="24" y="100"/>
                </a:cubicBezTo>
                <a:cubicBezTo>
                  <a:pt x="15" y="91"/>
                  <a:pt x="9" y="78"/>
                  <a:pt x="8" y="64"/>
                </a:cubicBezTo>
                <a:close/>
                <a:moveTo>
                  <a:pt x="100" y="100"/>
                </a:moveTo>
                <a:cubicBezTo>
                  <a:pt x="96" y="97"/>
                  <a:pt x="91" y="95"/>
                  <a:pt x="86" y="93"/>
                </a:cubicBezTo>
                <a:cubicBezTo>
                  <a:pt x="90" y="84"/>
                  <a:pt x="92" y="74"/>
                  <a:pt x="92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78"/>
                  <a:pt x="109" y="91"/>
                  <a:pt x="10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12" name="Freeform 6"/>
          <p:cNvSpPr>
            <a:spLocks noEditPoints="1"/>
          </p:cNvSpPr>
          <p:nvPr/>
        </p:nvSpPr>
        <p:spPr bwMode="auto">
          <a:xfrm>
            <a:off x="10498797" y="4997451"/>
            <a:ext cx="88900" cy="120650"/>
          </a:xfrm>
          <a:custGeom>
            <a:avLst/>
            <a:gdLst>
              <a:gd name="T0" fmla="*/ 11 w 24"/>
              <a:gd name="T1" fmla="*/ 2 h 32"/>
              <a:gd name="T2" fmla="*/ 8 w 24"/>
              <a:gd name="T3" fmla="*/ 0 h 32"/>
              <a:gd name="T4" fmla="*/ 4 w 24"/>
              <a:gd name="T5" fmla="*/ 0 h 32"/>
              <a:gd name="T6" fmla="*/ 0 w 24"/>
              <a:gd name="T7" fmla="*/ 4 h 32"/>
              <a:gd name="T8" fmla="*/ 0 w 24"/>
              <a:gd name="T9" fmla="*/ 28 h 32"/>
              <a:gd name="T10" fmla="*/ 4 w 24"/>
              <a:gd name="T11" fmla="*/ 32 h 32"/>
              <a:gd name="T12" fmla="*/ 20 w 24"/>
              <a:gd name="T13" fmla="*/ 32 h 32"/>
              <a:gd name="T14" fmla="*/ 24 w 24"/>
              <a:gd name="T15" fmla="*/ 28 h 32"/>
              <a:gd name="T16" fmla="*/ 24 w 24"/>
              <a:gd name="T17" fmla="*/ 22 h 32"/>
              <a:gd name="T18" fmla="*/ 23 w 24"/>
              <a:gd name="T19" fmla="*/ 20 h 32"/>
              <a:gd name="T20" fmla="*/ 11 w 24"/>
              <a:gd name="T21" fmla="*/ 2 h 32"/>
              <a:gd name="T22" fmla="*/ 20 w 24"/>
              <a:gd name="T23" fmla="*/ 28 h 32"/>
              <a:gd name="T24" fmla="*/ 4 w 24"/>
              <a:gd name="T25" fmla="*/ 28 h 32"/>
              <a:gd name="T26" fmla="*/ 4 w 24"/>
              <a:gd name="T27" fmla="*/ 4 h 32"/>
              <a:gd name="T28" fmla="*/ 8 w 24"/>
              <a:gd name="T29" fmla="*/ 4 h 32"/>
              <a:gd name="T30" fmla="*/ 20 w 24"/>
              <a:gd name="T31" fmla="*/ 22 h 32"/>
              <a:gd name="T32" fmla="*/ 20 w 24"/>
              <a:gd name="T33" fmla="*/ 28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32">
                <a:moveTo>
                  <a:pt x="11" y="2"/>
                </a:moveTo>
                <a:cubicBezTo>
                  <a:pt x="11" y="1"/>
                  <a:pt x="9" y="0"/>
                  <a:pt x="8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0"/>
                  <a:pt x="2" y="32"/>
                  <a:pt x="4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2" y="32"/>
                  <a:pt x="24" y="30"/>
                  <a:pt x="24" y="28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1"/>
                  <a:pt x="24" y="20"/>
                  <a:pt x="23" y="20"/>
                </a:cubicBezTo>
                <a:lnTo>
                  <a:pt x="11" y="2"/>
                </a:lnTo>
                <a:close/>
                <a:moveTo>
                  <a:pt x="20" y="28"/>
                </a:moveTo>
                <a:cubicBezTo>
                  <a:pt x="4" y="28"/>
                  <a:pt x="4" y="28"/>
                  <a:pt x="4" y="28"/>
                </a:cubicBezTo>
                <a:cubicBezTo>
                  <a:pt x="4" y="4"/>
                  <a:pt x="4" y="4"/>
                  <a:pt x="4" y="4"/>
                </a:cubicBezTo>
                <a:cubicBezTo>
                  <a:pt x="8" y="4"/>
                  <a:pt x="8" y="4"/>
                  <a:pt x="8" y="4"/>
                </a:cubicBezTo>
                <a:cubicBezTo>
                  <a:pt x="20" y="22"/>
                  <a:pt x="20" y="22"/>
                  <a:pt x="20" y="22"/>
                </a:cubicBezTo>
                <a:lnTo>
                  <a:pt x="20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13" name="Freeform 7"/>
          <p:cNvSpPr>
            <a:spLocks noEditPoints="1"/>
          </p:cNvSpPr>
          <p:nvPr/>
        </p:nvSpPr>
        <p:spPr bwMode="auto">
          <a:xfrm>
            <a:off x="10167010" y="4876801"/>
            <a:ext cx="481012" cy="392113"/>
          </a:xfrm>
          <a:custGeom>
            <a:avLst/>
            <a:gdLst>
              <a:gd name="T0" fmla="*/ 126 w 128"/>
              <a:gd name="T1" fmla="*/ 49 h 104"/>
              <a:gd name="T2" fmla="*/ 110 w 128"/>
              <a:gd name="T3" fmla="*/ 25 h 104"/>
              <a:gd name="T4" fmla="*/ 100 w 128"/>
              <a:gd name="T5" fmla="*/ 20 h 104"/>
              <a:gd name="T6" fmla="*/ 84 w 128"/>
              <a:gd name="T7" fmla="*/ 20 h 104"/>
              <a:gd name="T8" fmla="*/ 84 w 128"/>
              <a:gd name="T9" fmla="*/ 12 h 104"/>
              <a:gd name="T10" fmla="*/ 72 w 128"/>
              <a:gd name="T11" fmla="*/ 0 h 104"/>
              <a:gd name="T12" fmla="*/ 12 w 128"/>
              <a:gd name="T13" fmla="*/ 0 h 104"/>
              <a:gd name="T14" fmla="*/ 0 w 128"/>
              <a:gd name="T15" fmla="*/ 12 h 104"/>
              <a:gd name="T16" fmla="*/ 0 w 128"/>
              <a:gd name="T17" fmla="*/ 56 h 104"/>
              <a:gd name="T18" fmla="*/ 12 w 128"/>
              <a:gd name="T19" fmla="*/ 68 h 104"/>
              <a:gd name="T20" fmla="*/ 12 w 128"/>
              <a:gd name="T21" fmla="*/ 68 h 104"/>
              <a:gd name="T22" fmla="*/ 12 w 128"/>
              <a:gd name="T23" fmla="*/ 80 h 104"/>
              <a:gd name="T24" fmla="*/ 24 w 128"/>
              <a:gd name="T25" fmla="*/ 92 h 104"/>
              <a:gd name="T26" fmla="*/ 29 w 128"/>
              <a:gd name="T27" fmla="*/ 92 h 104"/>
              <a:gd name="T28" fmla="*/ 44 w 128"/>
              <a:gd name="T29" fmla="*/ 104 h 104"/>
              <a:gd name="T30" fmla="*/ 59 w 128"/>
              <a:gd name="T31" fmla="*/ 92 h 104"/>
              <a:gd name="T32" fmla="*/ 81 w 128"/>
              <a:gd name="T33" fmla="*/ 92 h 104"/>
              <a:gd name="T34" fmla="*/ 96 w 128"/>
              <a:gd name="T35" fmla="*/ 104 h 104"/>
              <a:gd name="T36" fmla="*/ 111 w 128"/>
              <a:gd name="T37" fmla="*/ 92 h 104"/>
              <a:gd name="T38" fmla="*/ 116 w 128"/>
              <a:gd name="T39" fmla="*/ 92 h 104"/>
              <a:gd name="T40" fmla="*/ 128 w 128"/>
              <a:gd name="T41" fmla="*/ 80 h 104"/>
              <a:gd name="T42" fmla="*/ 128 w 128"/>
              <a:gd name="T43" fmla="*/ 56 h 104"/>
              <a:gd name="T44" fmla="*/ 126 w 128"/>
              <a:gd name="T45" fmla="*/ 49 h 104"/>
              <a:gd name="T46" fmla="*/ 12 w 128"/>
              <a:gd name="T47" fmla="*/ 60 h 104"/>
              <a:gd name="T48" fmla="*/ 8 w 128"/>
              <a:gd name="T49" fmla="*/ 56 h 104"/>
              <a:gd name="T50" fmla="*/ 8 w 128"/>
              <a:gd name="T51" fmla="*/ 12 h 104"/>
              <a:gd name="T52" fmla="*/ 12 w 128"/>
              <a:gd name="T53" fmla="*/ 8 h 104"/>
              <a:gd name="T54" fmla="*/ 72 w 128"/>
              <a:gd name="T55" fmla="*/ 8 h 104"/>
              <a:gd name="T56" fmla="*/ 76 w 128"/>
              <a:gd name="T57" fmla="*/ 12 h 104"/>
              <a:gd name="T58" fmla="*/ 76 w 128"/>
              <a:gd name="T59" fmla="*/ 20 h 104"/>
              <a:gd name="T60" fmla="*/ 76 w 128"/>
              <a:gd name="T61" fmla="*/ 28 h 104"/>
              <a:gd name="T62" fmla="*/ 76 w 128"/>
              <a:gd name="T63" fmla="*/ 56 h 104"/>
              <a:gd name="T64" fmla="*/ 72 w 128"/>
              <a:gd name="T65" fmla="*/ 60 h 104"/>
              <a:gd name="T66" fmla="*/ 12 w 128"/>
              <a:gd name="T67" fmla="*/ 60 h 104"/>
              <a:gd name="T68" fmla="*/ 44 w 128"/>
              <a:gd name="T69" fmla="*/ 96 h 104"/>
              <a:gd name="T70" fmla="*/ 36 w 128"/>
              <a:gd name="T71" fmla="*/ 88 h 104"/>
              <a:gd name="T72" fmla="*/ 44 w 128"/>
              <a:gd name="T73" fmla="*/ 80 h 104"/>
              <a:gd name="T74" fmla="*/ 52 w 128"/>
              <a:gd name="T75" fmla="*/ 88 h 104"/>
              <a:gd name="T76" fmla="*/ 44 w 128"/>
              <a:gd name="T77" fmla="*/ 96 h 104"/>
              <a:gd name="T78" fmla="*/ 96 w 128"/>
              <a:gd name="T79" fmla="*/ 96 h 104"/>
              <a:gd name="T80" fmla="*/ 88 w 128"/>
              <a:gd name="T81" fmla="*/ 88 h 104"/>
              <a:gd name="T82" fmla="*/ 96 w 128"/>
              <a:gd name="T83" fmla="*/ 80 h 104"/>
              <a:gd name="T84" fmla="*/ 104 w 128"/>
              <a:gd name="T85" fmla="*/ 88 h 104"/>
              <a:gd name="T86" fmla="*/ 96 w 128"/>
              <a:gd name="T87" fmla="*/ 96 h 104"/>
              <a:gd name="T88" fmla="*/ 120 w 128"/>
              <a:gd name="T89" fmla="*/ 80 h 104"/>
              <a:gd name="T90" fmla="*/ 116 w 128"/>
              <a:gd name="T91" fmla="*/ 84 h 104"/>
              <a:gd name="T92" fmla="*/ 111 w 128"/>
              <a:gd name="T93" fmla="*/ 84 h 104"/>
              <a:gd name="T94" fmla="*/ 96 w 128"/>
              <a:gd name="T95" fmla="*/ 72 h 104"/>
              <a:gd name="T96" fmla="*/ 81 w 128"/>
              <a:gd name="T97" fmla="*/ 84 h 104"/>
              <a:gd name="T98" fmla="*/ 59 w 128"/>
              <a:gd name="T99" fmla="*/ 84 h 104"/>
              <a:gd name="T100" fmla="*/ 44 w 128"/>
              <a:gd name="T101" fmla="*/ 72 h 104"/>
              <a:gd name="T102" fmla="*/ 29 w 128"/>
              <a:gd name="T103" fmla="*/ 84 h 104"/>
              <a:gd name="T104" fmla="*/ 24 w 128"/>
              <a:gd name="T105" fmla="*/ 84 h 104"/>
              <a:gd name="T106" fmla="*/ 20 w 128"/>
              <a:gd name="T107" fmla="*/ 80 h 104"/>
              <a:gd name="T108" fmla="*/ 20 w 128"/>
              <a:gd name="T109" fmla="*/ 68 h 104"/>
              <a:gd name="T110" fmla="*/ 72 w 128"/>
              <a:gd name="T111" fmla="*/ 68 h 104"/>
              <a:gd name="T112" fmla="*/ 84 w 128"/>
              <a:gd name="T113" fmla="*/ 56 h 104"/>
              <a:gd name="T114" fmla="*/ 84 w 128"/>
              <a:gd name="T115" fmla="*/ 28 h 104"/>
              <a:gd name="T116" fmla="*/ 100 w 128"/>
              <a:gd name="T117" fmla="*/ 28 h 104"/>
              <a:gd name="T118" fmla="*/ 103 w 128"/>
              <a:gd name="T119" fmla="*/ 30 h 104"/>
              <a:gd name="T120" fmla="*/ 119 w 128"/>
              <a:gd name="T121" fmla="*/ 54 h 104"/>
              <a:gd name="T122" fmla="*/ 120 w 128"/>
              <a:gd name="T123" fmla="*/ 56 h 104"/>
              <a:gd name="T124" fmla="*/ 120 w 128"/>
              <a:gd name="T125" fmla="*/ 8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8" h="104">
                <a:moveTo>
                  <a:pt x="126" y="49"/>
                </a:moveTo>
                <a:cubicBezTo>
                  <a:pt x="110" y="25"/>
                  <a:pt x="110" y="25"/>
                  <a:pt x="110" y="25"/>
                </a:cubicBezTo>
                <a:cubicBezTo>
                  <a:pt x="108" y="22"/>
                  <a:pt x="104" y="20"/>
                  <a:pt x="100" y="20"/>
                </a:cubicBezTo>
                <a:cubicBezTo>
                  <a:pt x="84" y="20"/>
                  <a:pt x="84" y="20"/>
                  <a:pt x="84" y="20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5"/>
                  <a:pt x="79" y="0"/>
                  <a:pt x="7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80"/>
                  <a:pt x="12" y="80"/>
                  <a:pt x="12" y="80"/>
                </a:cubicBezTo>
                <a:cubicBezTo>
                  <a:pt x="12" y="87"/>
                  <a:pt x="17" y="92"/>
                  <a:pt x="24" y="92"/>
                </a:cubicBezTo>
                <a:cubicBezTo>
                  <a:pt x="29" y="92"/>
                  <a:pt x="29" y="92"/>
                  <a:pt x="29" y="92"/>
                </a:cubicBezTo>
                <a:cubicBezTo>
                  <a:pt x="30" y="99"/>
                  <a:pt x="37" y="104"/>
                  <a:pt x="44" y="104"/>
                </a:cubicBezTo>
                <a:cubicBezTo>
                  <a:pt x="51" y="104"/>
                  <a:pt x="58" y="99"/>
                  <a:pt x="59" y="92"/>
                </a:cubicBezTo>
                <a:cubicBezTo>
                  <a:pt x="81" y="92"/>
                  <a:pt x="81" y="92"/>
                  <a:pt x="81" y="92"/>
                </a:cubicBezTo>
                <a:cubicBezTo>
                  <a:pt x="82" y="99"/>
                  <a:pt x="89" y="104"/>
                  <a:pt x="96" y="104"/>
                </a:cubicBezTo>
                <a:cubicBezTo>
                  <a:pt x="103" y="104"/>
                  <a:pt x="110" y="99"/>
                  <a:pt x="111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23" y="92"/>
                  <a:pt x="128" y="87"/>
                  <a:pt x="128" y="80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8" y="54"/>
                  <a:pt x="127" y="51"/>
                  <a:pt x="126" y="49"/>
                </a:cubicBezTo>
                <a:close/>
                <a:moveTo>
                  <a:pt x="12" y="60"/>
                </a:moveTo>
                <a:cubicBezTo>
                  <a:pt x="10" y="60"/>
                  <a:pt x="8" y="58"/>
                  <a:pt x="8" y="56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72" y="8"/>
                  <a:pt x="72" y="8"/>
                  <a:pt x="72" y="8"/>
                </a:cubicBezTo>
                <a:cubicBezTo>
                  <a:pt x="74" y="8"/>
                  <a:pt x="76" y="10"/>
                  <a:pt x="76" y="12"/>
                </a:cubicBezTo>
                <a:cubicBezTo>
                  <a:pt x="76" y="20"/>
                  <a:pt x="76" y="20"/>
                  <a:pt x="76" y="20"/>
                </a:cubicBezTo>
                <a:cubicBezTo>
                  <a:pt x="76" y="28"/>
                  <a:pt x="76" y="28"/>
                  <a:pt x="76" y="28"/>
                </a:cubicBezTo>
                <a:cubicBezTo>
                  <a:pt x="76" y="56"/>
                  <a:pt x="76" y="56"/>
                  <a:pt x="76" y="56"/>
                </a:cubicBezTo>
                <a:cubicBezTo>
                  <a:pt x="76" y="58"/>
                  <a:pt x="74" y="60"/>
                  <a:pt x="72" y="60"/>
                </a:cubicBezTo>
                <a:lnTo>
                  <a:pt x="12" y="60"/>
                </a:lnTo>
                <a:close/>
                <a:moveTo>
                  <a:pt x="44" y="96"/>
                </a:moveTo>
                <a:cubicBezTo>
                  <a:pt x="40" y="96"/>
                  <a:pt x="36" y="92"/>
                  <a:pt x="36" y="88"/>
                </a:cubicBezTo>
                <a:cubicBezTo>
                  <a:pt x="36" y="84"/>
                  <a:pt x="40" y="80"/>
                  <a:pt x="44" y="80"/>
                </a:cubicBezTo>
                <a:cubicBezTo>
                  <a:pt x="48" y="80"/>
                  <a:pt x="52" y="84"/>
                  <a:pt x="52" y="88"/>
                </a:cubicBezTo>
                <a:cubicBezTo>
                  <a:pt x="52" y="92"/>
                  <a:pt x="48" y="96"/>
                  <a:pt x="44" y="96"/>
                </a:cubicBezTo>
                <a:close/>
                <a:moveTo>
                  <a:pt x="96" y="96"/>
                </a:moveTo>
                <a:cubicBezTo>
                  <a:pt x="92" y="96"/>
                  <a:pt x="88" y="92"/>
                  <a:pt x="88" y="88"/>
                </a:cubicBezTo>
                <a:cubicBezTo>
                  <a:pt x="88" y="84"/>
                  <a:pt x="92" y="80"/>
                  <a:pt x="96" y="80"/>
                </a:cubicBezTo>
                <a:cubicBezTo>
                  <a:pt x="100" y="80"/>
                  <a:pt x="104" y="84"/>
                  <a:pt x="104" y="88"/>
                </a:cubicBezTo>
                <a:cubicBezTo>
                  <a:pt x="104" y="92"/>
                  <a:pt x="100" y="96"/>
                  <a:pt x="96" y="96"/>
                </a:cubicBezTo>
                <a:close/>
                <a:moveTo>
                  <a:pt x="120" y="80"/>
                </a:moveTo>
                <a:cubicBezTo>
                  <a:pt x="120" y="82"/>
                  <a:pt x="118" y="84"/>
                  <a:pt x="116" y="84"/>
                </a:cubicBezTo>
                <a:cubicBezTo>
                  <a:pt x="111" y="84"/>
                  <a:pt x="111" y="84"/>
                  <a:pt x="111" y="84"/>
                </a:cubicBezTo>
                <a:cubicBezTo>
                  <a:pt x="110" y="77"/>
                  <a:pt x="103" y="72"/>
                  <a:pt x="96" y="72"/>
                </a:cubicBezTo>
                <a:cubicBezTo>
                  <a:pt x="89" y="72"/>
                  <a:pt x="82" y="77"/>
                  <a:pt x="81" y="84"/>
                </a:cubicBezTo>
                <a:cubicBezTo>
                  <a:pt x="59" y="84"/>
                  <a:pt x="59" y="84"/>
                  <a:pt x="59" y="84"/>
                </a:cubicBezTo>
                <a:cubicBezTo>
                  <a:pt x="58" y="77"/>
                  <a:pt x="51" y="72"/>
                  <a:pt x="44" y="72"/>
                </a:cubicBezTo>
                <a:cubicBezTo>
                  <a:pt x="37" y="72"/>
                  <a:pt x="30" y="77"/>
                  <a:pt x="29" y="84"/>
                </a:cubicBezTo>
                <a:cubicBezTo>
                  <a:pt x="24" y="84"/>
                  <a:pt x="24" y="84"/>
                  <a:pt x="24" y="84"/>
                </a:cubicBezTo>
                <a:cubicBezTo>
                  <a:pt x="22" y="84"/>
                  <a:pt x="20" y="82"/>
                  <a:pt x="20" y="80"/>
                </a:cubicBezTo>
                <a:cubicBezTo>
                  <a:pt x="20" y="68"/>
                  <a:pt x="20" y="68"/>
                  <a:pt x="20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9" y="68"/>
                  <a:pt x="84" y="63"/>
                  <a:pt x="84" y="56"/>
                </a:cubicBezTo>
                <a:cubicBezTo>
                  <a:pt x="84" y="28"/>
                  <a:pt x="84" y="28"/>
                  <a:pt x="84" y="28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101" y="28"/>
                  <a:pt x="103" y="29"/>
                  <a:pt x="103" y="30"/>
                </a:cubicBezTo>
                <a:cubicBezTo>
                  <a:pt x="119" y="54"/>
                  <a:pt x="119" y="54"/>
                  <a:pt x="119" y="54"/>
                </a:cubicBezTo>
                <a:cubicBezTo>
                  <a:pt x="120" y="54"/>
                  <a:pt x="120" y="55"/>
                  <a:pt x="120" y="56"/>
                </a:cubicBezTo>
                <a:lnTo>
                  <a:pt x="120" y="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14" name="Freeform 8"/>
          <p:cNvSpPr>
            <a:spLocks noEditPoints="1"/>
          </p:cNvSpPr>
          <p:nvPr/>
        </p:nvSpPr>
        <p:spPr bwMode="auto">
          <a:xfrm>
            <a:off x="9171647" y="4797426"/>
            <a:ext cx="549275" cy="549275"/>
          </a:xfrm>
          <a:custGeom>
            <a:avLst/>
            <a:gdLst>
              <a:gd name="T0" fmla="*/ 97 w 146"/>
              <a:gd name="T1" fmla="*/ 14 h 146"/>
              <a:gd name="T2" fmla="*/ 14 w 146"/>
              <a:gd name="T3" fmla="*/ 49 h 146"/>
              <a:gd name="T4" fmla="*/ 49 w 146"/>
              <a:gd name="T5" fmla="*/ 132 h 146"/>
              <a:gd name="T6" fmla="*/ 132 w 146"/>
              <a:gd name="T7" fmla="*/ 97 h 146"/>
              <a:gd name="T8" fmla="*/ 97 w 146"/>
              <a:gd name="T9" fmla="*/ 14 h 146"/>
              <a:gd name="T10" fmla="*/ 52 w 146"/>
              <a:gd name="T11" fmla="*/ 125 h 146"/>
              <a:gd name="T12" fmla="*/ 21 w 146"/>
              <a:gd name="T13" fmla="*/ 52 h 146"/>
              <a:gd name="T14" fmla="*/ 94 w 146"/>
              <a:gd name="T15" fmla="*/ 21 h 146"/>
              <a:gd name="T16" fmla="*/ 125 w 146"/>
              <a:gd name="T17" fmla="*/ 94 h 146"/>
              <a:gd name="T18" fmla="*/ 52 w 146"/>
              <a:gd name="T19" fmla="*/ 12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6" h="146">
                <a:moveTo>
                  <a:pt x="97" y="14"/>
                </a:moveTo>
                <a:cubicBezTo>
                  <a:pt x="64" y="0"/>
                  <a:pt x="27" y="16"/>
                  <a:pt x="14" y="49"/>
                </a:cubicBezTo>
                <a:cubicBezTo>
                  <a:pt x="0" y="82"/>
                  <a:pt x="16" y="119"/>
                  <a:pt x="49" y="132"/>
                </a:cubicBezTo>
                <a:cubicBezTo>
                  <a:pt x="82" y="146"/>
                  <a:pt x="119" y="130"/>
                  <a:pt x="132" y="97"/>
                </a:cubicBezTo>
                <a:cubicBezTo>
                  <a:pt x="146" y="64"/>
                  <a:pt x="130" y="27"/>
                  <a:pt x="97" y="14"/>
                </a:cubicBezTo>
                <a:close/>
                <a:moveTo>
                  <a:pt x="52" y="125"/>
                </a:moveTo>
                <a:cubicBezTo>
                  <a:pt x="24" y="114"/>
                  <a:pt x="10" y="81"/>
                  <a:pt x="21" y="52"/>
                </a:cubicBezTo>
                <a:cubicBezTo>
                  <a:pt x="33" y="24"/>
                  <a:pt x="65" y="10"/>
                  <a:pt x="94" y="21"/>
                </a:cubicBezTo>
                <a:cubicBezTo>
                  <a:pt x="123" y="33"/>
                  <a:pt x="136" y="65"/>
                  <a:pt x="125" y="94"/>
                </a:cubicBezTo>
                <a:cubicBezTo>
                  <a:pt x="114" y="123"/>
                  <a:pt x="81" y="136"/>
                  <a:pt x="52" y="1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15" name="Freeform 9"/>
          <p:cNvSpPr>
            <a:spLocks noEditPoints="1"/>
          </p:cNvSpPr>
          <p:nvPr/>
        </p:nvSpPr>
        <p:spPr bwMode="auto">
          <a:xfrm>
            <a:off x="9411360" y="5038726"/>
            <a:ext cx="68262" cy="68263"/>
          </a:xfrm>
          <a:custGeom>
            <a:avLst/>
            <a:gdLst>
              <a:gd name="T0" fmla="*/ 12 w 18"/>
              <a:gd name="T1" fmla="*/ 2 h 18"/>
              <a:gd name="T2" fmla="*/ 2 w 18"/>
              <a:gd name="T3" fmla="*/ 6 h 18"/>
              <a:gd name="T4" fmla="*/ 6 w 18"/>
              <a:gd name="T5" fmla="*/ 16 h 18"/>
              <a:gd name="T6" fmla="*/ 16 w 18"/>
              <a:gd name="T7" fmla="*/ 12 h 18"/>
              <a:gd name="T8" fmla="*/ 12 w 18"/>
              <a:gd name="T9" fmla="*/ 2 h 18"/>
              <a:gd name="T10" fmla="*/ 8 w 18"/>
              <a:gd name="T11" fmla="*/ 13 h 18"/>
              <a:gd name="T12" fmla="*/ 5 w 18"/>
              <a:gd name="T13" fmla="*/ 8 h 18"/>
              <a:gd name="T14" fmla="*/ 11 w 18"/>
              <a:gd name="T15" fmla="*/ 5 h 18"/>
              <a:gd name="T16" fmla="*/ 13 w 18"/>
              <a:gd name="T17" fmla="*/ 11 h 18"/>
              <a:gd name="T18" fmla="*/ 8 w 18"/>
              <a:gd name="T19" fmla="*/ 13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" h="18">
                <a:moveTo>
                  <a:pt x="12" y="2"/>
                </a:moveTo>
                <a:cubicBezTo>
                  <a:pt x="8" y="0"/>
                  <a:pt x="3" y="2"/>
                  <a:pt x="2" y="6"/>
                </a:cubicBezTo>
                <a:cubicBezTo>
                  <a:pt x="0" y="10"/>
                  <a:pt x="2" y="15"/>
                  <a:pt x="6" y="16"/>
                </a:cubicBezTo>
                <a:cubicBezTo>
                  <a:pt x="10" y="18"/>
                  <a:pt x="15" y="16"/>
                  <a:pt x="16" y="12"/>
                </a:cubicBezTo>
                <a:cubicBezTo>
                  <a:pt x="18" y="8"/>
                  <a:pt x="16" y="3"/>
                  <a:pt x="12" y="2"/>
                </a:cubicBezTo>
                <a:close/>
                <a:moveTo>
                  <a:pt x="8" y="13"/>
                </a:moveTo>
                <a:cubicBezTo>
                  <a:pt x="5" y="12"/>
                  <a:pt x="4" y="10"/>
                  <a:pt x="5" y="8"/>
                </a:cubicBezTo>
                <a:cubicBezTo>
                  <a:pt x="6" y="5"/>
                  <a:pt x="8" y="4"/>
                  <a:pt x="11" y="5"/>
                </a:cubicBezTo>
                <a:cubicBezTo>
                  <a:pt x="13" y="6"/>
                  <a:pt x="14" y="8"/>
                  <a:pt x="13" y="11"/>
                </a:cubicBezTo>
                <a:cubicBezTo>
                  <a:pt x="12" y="13"/>
                  <a:pt x="10" y="14"/>
                  <a:pt x="8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16" name="Freeform 10"/>
          <p:cNvSpPr>
            <a:spLocks noEditPoints="1"/>
          </p:cNvSpPr>
          <p:nvPr/>
        </p:nvSpPr>
        <p:spPr bwMode="auto">
          <a:xfrm>
            <a:off x="9344685" y="4970463"/>
            <a:ext cx="203200" cy="203200"/>
          </a:xfrm>
          <a:custGeom>
            <a:avLst/>
            <a:gdLst>
              <a:gd name="T0" fmla="*/ 36 w 54"/>
              <a:gd name="T1" fmla="*/ 5 h 54"/>
              <a:gd name="T2" fmla="*/ 5 w 54"/>
              <a:gd name="T3" fmla="*/ 18 h 54"/>
              <a:gd name="T4" fmla="*/ 18 w 54"/>
              <a:gd name="T5" fmla="*/ 49 h 54"/>
              <a:gd name="T6" fmla="*/ 49 w 54"/>
              <a:gd name="T7" fmla="*/ 36 h 54"/>
              <a:gd name="T8" fmla="*/ 36 w 54"/>
              <a:gd name="T9" fmla="*/ 5 h 54"/>
              <a:gd name="T10" fmla="*/ 21 w 54"/>
              <a:gd name="T11" fmla="*/ 42 h 54"/>
              <a:gd name="T12" fmla="*/ 12 w 54"/>
              <a:gd name="T13" fmla="*/ 21 h 54"/>
              <a:gd name="T14" fmla="*/ 33 w 54"/>
              <a:gd name="T15" fmla="*/ 12 h 54"/>
              <a:gd name="T16" fmla="*/ 42 w 54"/>
              <a:gd name="T17" fmla="*/ 33 h 54"/>
              <a:gd name="T18" fmla="*/ 21 w 54"/>
              <a:gd name="T19" fmla="*/ 4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4" h="54">
                <a:moveTo>
                  <a:pt x="36" y="5"/>
                </a:moveTo>
                <a:cubicBezTo>
                  <a:pt x="24" y="0"/>
                  <a:pt x="10" y="6"/>
                  <a:pt x="5" y="18"/>
                </a:cubicBezTo>
                <a:cubicBezTo>
                  <a:pt x="0" y="30"/>
                  <a:pt x="6" y="44"/>
                  <a:pt x="18" y="49"/>
                </a:cubicBezTo>
                <a:cubicBezTo>
                  <a:pt x="30" y="54"/>
                  <a:pt x="44" y="48"/>
                  <a:pt x="49" y="36"/>
                </a:cubicBezTo>
                <a:cubicBezTo>
                  <a:pt x="54" y="24"/>
                  <a:pt x="48" y="10"/>
                  <a:pt x="36" y="5"/>
                </a:cubicBezTo>
                <a:close/>
                <a:moveTo>
                  <a:pt x="21" y="42"/>
                </a:moveTo>
                <a:cubicBezTo>
                  <a:pt x="13" y="39"/>
                  <a:pt x="9" y="29"/>
                  <a:pt x="12" y="21"/>
                </a:cubicBezTo>
                <a:cubicBezTo>
                  <a:pt x="15" y="13"/>
                  <a:pt x="25" y="9"/>
                  <a:pt x="33" y="12"/>
                </a:cubicBezTo>
                <a:cubicBezTo>
                  <a:pt x="41" y="15"/>
                  <a:pt x="45" y="25"/>
                  <a:pt x="42" y="33"/>
                </a:cubicBezTo>
                <a:cubicBezTo>
                  <a:pt x="39" y="41"/>
                  <a:pt x="29" y="45"/>
                  <a:pt x="21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17" name="Freeform 11"/>
          <p:cNvSpPr/>
          <p:nvPr/>
        </p:nvSpPr>
        <p:spPr bwMode="auto">
          <a:xfrm>
            <a:off x="9482797" y="5106988"/>
            <a:ext cx="76200" cy="77788"/>
          </a:xfrm>
          <a:custGeom>
            <a:avLst/>
            <a:gdLst>
              <a:gd name="T0" fmla="*/ 20 w 20"/>
              <a:gd name="T1" fmla="*/ 3 h 21"/>
              <a:gd name="T2" fmla="*/ 19 w 20"/>
              <a:gd name="T3" fmla="*/ 0 h 21"/>
              <a:gd name="T4" fmla="*/ 16 w 20"/>
              <a:gd name="T5" fmla="*/ 1 h 21"/>
              <a:gd name="T6" fmla="*/ 16 w 20"/>
              <a:gd name="T7" fmla="*/ 1 h 21"/>
              <a:gd name="T8" fmla="*/ 1 w 20"/>
              <a:gd name="T9" fmla="*/ 17 h 21"/>
              <a:gd name="T10" fmla="*/ 0 w 20"/>
              <a:gd name="T11" fmla="*/ 19 h 21"/>
              <a:gd name="T12" fmla="*/ 3 w 20"/>
              <a:gd name="T13" fmla="*/ 20 h 21"/>
              <a:gd name="T14" fmla="*/ 3 w 20"/>
              <a:gd name="T15" fmla="*/ 20 h 21"/>
              <a:gd name="T16" fmla="*/ 20 w 20"/>
              <a:gd name="T17" fmla="*/ 3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" h="21">
                <a:moveTo>
                  <a:pt x="20" y="3"/>
                </a:moveTo>
                <a:cubicBezTo>
                  <a:pt x="20" y="2"/>
                  <a:pt x="20" y="1"/>
                  <a:pt x="19" y="0"/>
                </a:cubicBezTo>
                <a:cubicBezTo>
                  <a:pt x="18" y="0"/>
                  <a:pt x="16" y="0"/>
                  <a:pt x="16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3" y="9"/>
                  <a:pt x="8" y="14"/>
                  <a:pt x="1" y="17"/>
                </a:cubicBezTo>
                <a:cubicBezTo>
                  <a:pt x="0" y="17"/>
                  <a:pt x="0" y="18"/>
                  <a:pt x="0" y="19"/>
                </a:cubicBezTo>
                <a:cubicBezTo>
                  <a:pt x="0" y="20"/>
                  <a:pt x="2" y="21"/>
                  <a:pt x="3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10" y="17"/>
                  <a:pt x="16" y="11"/>
                  <a:pt x="20" y="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18" name="Freeform 12"/>
          <p:cNvSpPr/>
          <p:nvPr/>
        </p:nvSpPr>
        <p:spPr bwMode="auto">
          <a:xfrm>
            <a:off x="9506610" y="5129213"/>
            <a:ext cx="107950" cy="112713"/>
          </a:xfrm>
          <a:custGeom>
            <a:avLst/>
            <a:gdLst>
              <a:gd name="T0" fmla="*/ 27 w 29"/>
              <a:gd name="T1" fmla="*/ 0 h 30"/>
              <a:gd name="T2" fmla="*/ 25 w 29"/>
              <a:gd name="T3" fmla="*/ 1 h 30"/>
              <a:gd name="T4" fmla="*/ 1 w 29"/>
              <a:gd name="T5" fmla="*/ 25 h 30"/>
              <a:gd name="T6" fmla="*/ 0 w 29"/>
              <a:gd name="T7" fmla="*/ 28 h 30"/>
              <a:gd name="T8" fmla="*/ 3 w 29"/>
              <a:gd name="T9" fmla="*/ 29 h 30"/>
              <a:gd name="T10" fmla="*/ 3 w 29"/>
              <a:gd name="T11" fmla="*/ 29 h 30"/>
              <a:gd name="T12" fmla="*/ 29 w 29"/>
              <a:gd name="T13" fmla="*/ 3 h 30"/>
              <a:gd name="T14" fmla="*/ 27 w 29"/>
              <a:gd name="T15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" h="30">
                <a:moveTo>
                  <a:pt x="27" y="0"/>
                </a:moveTo>
                <a:cubicBezTo>
                  <a:pt x="26" y="0"/>
                  <a:pt x="25" y="0"/>
                  <a:pt x="25" y="1"/>
                </a:cubicBezTo>
                <a:cubicBezTo>
                  <a:pt x="20" y="13"/>
                  <a:pt x="12" y="21"/>
                  <a:pt x="1" y="25"/>
                </a:cubicBezTo>
                <a:cubicBezTo>
                  <a:pt x="0" y="26"/>
                  <a:pt x="0" y="27"/>
                  <a:pt x="0" y="28"/>
                </a:cubicBezTo>
                <a:cubicBezTo>
                  <a:pt x="1" y="29"/>
                  <a:pt x="2" y="30"/>
                  <a:pt x="3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14" y="24"/>
                  <a:pt x="24" y="15"/>
                  <a:pt x="29" y="3"/>
                </a:cubicBezTo>
                <a:cubicBezTo>
                  <a:pt x="29" y="2"/>
                  <a:pt x="28" y="1"/>
                  <a:pt x="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19" name="Freeform 13"/>
          <p:cNvSpPr/>
          <p:nvPr/>
        </p:nvSpPr>
        <p:spPr bwMode="auto">
          <a:xfrm>
            <a:off x="9495497" y="5118101"/>
            <a:ext cx="93662" cy="93663"/>
          </a:xfrm>
          <a:custGeom>
            <a:avLst/>
            <a:gdLst>
              <a:gd name="T0" fmla="*/ 23 w 25"/>
              <a:gd name="T1" fmla="*/ 0 h 25"/>
              <a:gd name="T2" fmla="*/ 20 w 25"/>
              <a:gd name="T3" fmla="*/ 1 h 25"/>
              <a:gd name="T4" fmla="*/ 1 w 25"/>
              <a:gd name="T5" fmla="*/ 21 h 25"/>
              <a:gd name="T6" fmla="*/ 1 w 25"/>
              <a:gd name="T7" fmla="*/ 21 h 25"/>
              <a:gd name="T8" fmla="*/ 0 w 25"/>
              <a:gd name="T9" fmla="*/ 24 h 25"/>
              <a:gd name="T10" fmla="*/ 3 w 25"/>
              <a:gd name="T11" fmla="*/ 25 h 25"/>
              <a:gd name="T12" fmla="*/ 3 w 25"/>
              <a:gd name="T13" fmla="*/ 25 h 25"/>
              <a:gd name="T14" fmla="*/ 24 w 25"/>
              <a:gd name="T15" fmla="*/ 3 h 25"/>
              <a:gd name="T16" fmla="*/ 23 w 25"/>
              <a:gd name="T17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25">
                <a:moveTo>
                  <a:pt x="23" y="0"/>
                </a:moveTo>
                <a:cubicBezTo>
                  <a:pt x="22" y="0"/>
                  <a:pt x="21" y="0"/>
                  <a:pt x="20" y="1"/>
                </a:cubicBezTo>
                <a:cubicBezTo>
                  <a:pt x="17" y="11"/>
                  <a:pt x="10" y="17"/>
                  <a:pt x="1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2"/>
                  <a:pt x="0" y="23"/>
                  <a:pt x="0" y="24"/>
                </a:cubicBezTo>
                <a:cubicBezTo>
                  <a:pt x="1" y="25"/>
                  <a:pt x="2" y="25"/>
                  <a:pt x="3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12" y="21"/>
                  <a:pt x="20" y="13"/>
                  <a:pt x="24" y="3"/>
                </a:cubicBezTo>
                <a:cubicBezTo>
                  <a:pt x="25" y="2"/>
                  <a:pt x="24" y="1"/>
                  <a:pt x="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20" name="Freeform 14"/>
          <p:cNvSpPr/>
          <p:nvPr/>
        </p:nvSpPr>
        <p:spPr bwMode="auto">
          <a:xfrm>
            <a:off x="9333572" y="4959351"/>
            <a:ext cx="74612" cy="79375"/>
          </a:xfrm>
          <a:custGeom>
            <a:avLst/>
            <a:gdLst>
              <a:gd name="T0" fmla="*/ 20 w 20"/>
              <a:gd name="T1" fmla="*/ 2 h 21"/>
              <a:gd name="T2" fmla="*/ 17 w 20"/>
              <a:gd name="T3" fmla="*/ 1 h 21"/>
              <a:gd name="T4" fmla="*/ 17 w 20"/>
              <a:gd name="T5" fmla="*/ 1 h 21"/>
              <a:gd name="T6" fmla="*/ 0 w 20"/>
              <a:gd name="T7" fmla="*/ 18 h 21"/>
              <a:gd name="T8" fmla="*/ 0 w 20"/>
              <a:gd name="T9" fmla="*/ 18 h 21"/>
              <a:gd name="T10" fmla="*/ 1 w 20"/>
              <a:gd name="T11" fmla="*/ 21 h 21"/>
              <a:gd name="T12" fmla="*/ 4 w 20"/>
              <a:gd name="T13" fmla="*/ 20 h 21"/>
              <a:gd name="T14" fmla="*/ 4 w 20"/>
              <a:gd name="T15" fmla="*/ 20 h 21"/>
              <a:gd name="T16" fmla="*/ 19 w 20"/>
              <a:gd name="T17" fmla="*/ 4 h 21"/>
              <a:gd name="T18" fmla="*/ 20 w 20"/>
              <a:gd name="T19" fmla="*/ 2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21">
                <a:moveTo>
                  <a:pt x="20" y="2"/>
                </a:moveTo>
                <a:cubicBezTo>
                  <a:pt x="20" y="1"/>
                  <a:pt x="18" y="0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0" y="4"/>
                  <a:pt x="4" y="10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0" y="20"/>
                  <a:pt x="1" y="21"/>
                </a:cubicBezTo>
                <a:cubicBezTo>
                  <a:pt x="2" y="21"/>
                  <a:pt x="4" y="21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7" y="12"/>
                  <a:pt x="12" y="7"/>
                  <a:pt x="19" y="4"/>
                </a:cubicBezTo>
                <a:cubicBezTo>
                  <a:pt x="20" y="4"/>
                  <a:pt x="20" y="3"/>
                  <a:pt x="20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21" name="Freeform 15"/>
          <p:cNvSpPr/>
          <p:nvPr/>
        </p:nvSpPr>
        <p:spPr bwMode="auto">
          <a:xfrm>
            <a:off x="9276422" y="4903788"/>
            <a:ext cx="109537" cy="112713"/>
          </a:xfrm>
          <a:custGeom>
            <a:avLst/>
            <a:gdLst>
              <a:gd name="T0" fmla="*/ 29 w 29"/>
              <a:gd name="T1" fmla="*/ 2 h 30"/>
              <a:gd name="T2" fmla="*/ 26 w 29"/>
              <a:gd name="T3" fmla="*/ 1 h 30"/>
              <a:gd name="T4" fmla="*/ 26 w 29"/>
              <a:gd name="T5" fmla="*/ 1 h 30"/>
              <a:gd name="T6" fmla="*/ 0 w 29"/>
              <a:gd name="T7" fmla="*/ 27 h 30"/>
              <a:gd name="T8" fmla="*/ 2 w 29"/>
              <a:gd name="T9" fmla="*/ 30 h 30"/>
              <a:gd name="T10" fmla="*/ 4 w 29"/>
              <a:gd name="T11" fmla="*/ 29 h 30"/>
              <a:gd name="T12" fmla="*/ 28 w 29"/>
              <a:gd name="T13" fmla="*/ 5 h 30"/>
              <a:gd name="T14" fmla="*/ 29 w 29"/>
              <a:gd name="T15" fmla="*/ 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" h="30">
                <a:moveTo>
                  <a:pt x="29" y="2"/>
                </a:moveTo>
                <a:cubicBezTo>
                  <a:pt x="28" y="1"/>
                  <a:pt x="27" y="0"/>
                  <a:pt x="26" y="1"/>
                </a:cubicBezTo>
                <a:cubicBezTo>
                  <a:pt x="26" y="1"/>
                  <a:pt x="26" y="1"/>
                  <a:pt x="26" y="1"/>
                </a:cubicBezTo>
                <a:cubicBezTo>
                  <a:pt x="15" y="6"/>
                  <a:pt x="5" y="15"/>
                  <a:pt x="0" y="27"/>
                </a:cubicBezTo>
                <a:cubicBezTo>
                  <a:pt x="0" y="28"/>
                  <a:pt x="1" y="29"/>
                  <a:pt x="2" y="30"/>
                </a:cubicBezTo>
                <a:cubicBezTo>
                  <a:pt x="3" y="30"/>
                  <a:pt x="4" y="30"/>
                  <a:pt x="4" y="29"/>
                </a:cubicBezTo>
                <a:cubicBezTo>
                  <a:pt x="9" y="17"/>
                  <a:pt x="17" y="9"/>
                  <a:pt x="28" y="5"/>
                </a:cubicBezTo>
                <a:cubicBezTo>
                  <a:pt x="29" y="4"/>
                  <a:pt x="29" y="3"/>
                  <a:pt x="29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22" name="Freeform 16"/>
          <p:cNvSpPr/>
          <p:nvPr/>
        </p:nvSpPr>
        <p:spPr bwMode="auto">
          <a:xfrm>
            <a:off x="9303410" y="4933951"/>
            <a:ext cx="93662" cy="93663"/>
          </a:xfrm>
          <a:custGeom>
            <a:avLst/>
            <a:gdLst>
              <a:gd name="T0" fmla="*/ 24 w 25"/>
              <a:gd name="T1" fmla="*/ 4 h 25"/>
              <a:gd name="T2" fmla="*/ 25 w 25"/>
              <a:gd name="T3" fmla="*/ 1 h 25"/>
              <a:gd name="T4" fmla="*/ 22 w 25"/>
              <a:gd name="T5" fmla="*/ 0 h 25"/>
              <a:gd name="T6" fmla="*/ 22 w 25"/>
              <a:gd name="T7" fmla="*/ 0 h 25"/>
              <a:gd name="T8" fmla="*/ 1 w 25"/>
              <a:gd name="T9" fmla="*/ 22 h 25"/>
              <a:gd name="T10" fmla="*/ 2 w 25"/>
              <a:gd name="T11" fmla="*/ 25 h 25"/>
              <a:gd name="T12" fmla="*/ 5 w 25"/>
              <a:gd name="T13" fmla="*/ 24 h 25"/>
              <a:gd name="T14" fmla="*/ 24 w 25"/>
              <a:gd name="T15" fmla="*/ 4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" h="25">
                <a:moveTo>
                  <a:pt x="24" y="4"/>
                </a:moveTo>
                <a:cubicBezTo>
                  <a:pt x="25" y="3"/>
                  <a:pt x="25" y="2"/>
                  <a:pt x="25" y="1"/>
                </a:cubicBezTo>
                <a:cubicBezTo>
                  <a:pt x="24" y="0"/>
                  <a:pt x="23" y="0"/>
                  <a:pt x="2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3" y="4"/>
                  <a:pt x="5" y="12"/>
                  <a:pt x="1" y="22"/>
                </a:cubicBezTo>
                <a:cubicBezTo>
                  <a:pt x="0" y="23"/>
                  <a:pt x="1" y="24"/>
                  <a:pt x="2" y="25"/>
                </a:cubicBezTo>
                <a:cubicBezTo>
                  <a:pt x="3" y="25"/>
                  <a:pt x="4" y="25"/>
                  <a:pt x="5" y="24"/>
                </a:cubicBezTo>
                <a:cubicBezTo>
                  <a:pt x="8" y="14"/>
                  <a:pt x="15" y="8"/>
                  <a:pt x="24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grpSp>
        <p:nvGrpSpPr>
          <p:cNvPr id="82" name="Group 3"/>
          <p:cNvGrpSpPr/>
          <p:nvPr/>
        </p:nvGrpSpPr>
        <p:grpSpPr>
          <a:xfrm>
            <a:off x="8242960" y="4846638"/>
            <a:ext cx="496887" cy="466725"/>
            <a:chOff x="5160963" y="4846638"/>
            <a:chExt cx="496887" cy="466725"/>
          </a:xfrm>
          <a:solidFill>
            <a:schemeClr val="bg1"/>
          </a:solidFill>
        </p:grpSpPr>
        <p:sp>
          <p:nvSpPr>
            <p:cNvPr id="1048923" name="Oval 17"/>
            <p:cNvSpPr>
              <a:spLocks noChangeArrowheads="1"/>
            </p:cNvSpPr>
            <p:nvPr/>
          </p:nvSpPr>
          <p:spPr bwMode="auto">
            <a:xfrm>
              <a:off x="5402263" y="5102226"/>
              <a:ext cx="60325" cy="60325"/>
            </a:xfrm>
            <a:prstGeom prst="ellipse"/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  <p:sp>
          <p:nvSpPr>
            <p:cNvPr id="1048924" name="Freeform 18"/>
            <p:cNvSpPr>
              <a:spLocks noEditPoints="1"/>
            </p:cNvSpPr>
            <p:nvPr/>
          </p:nvSpPr>
          <p:spPr bwMode="auto">
            <a:xfrm>
              <a:off x="5160963" y="4846638"/>
              <a:ext cx="496887" cy="466725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3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5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5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6" y="124"/>
                    <a:pt x="116" y="114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5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2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29"/>
                    <a:pt x="8" y="26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4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2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3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5" y="88"/>
                    <a:pt x="60" y="83"/>
                    <a:pt x="60" y="76"/>
                  </a:cubicBezTo>
                  <a:cubicBezTo>
                    <a:pt x="60" y="69"/>
                    <a:pt x="65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0" y="64"/>
                    <a:pt x="113" y="63"/>
                    <a:pt x="114" y="61"/>
                  </a:cubicBezTo>
                  <a:cubicBezTo>
                    <a:pt x="115" y="60"/>
                    <a:pt x="115" y="60"/>
                    <a:pt x="115" y="59"/>
                  </a:cubicBezTo>
                  <a:cubicBezTo>
                    <a:pt x="115" y="59"/>
                    <a:pt x="116" y="59"/>
                    <a:pt x="116" y="59"/>
                  </a:cubicBezTo>
                  <a:cubicBezTo>
                    <a:pt x="118" y="62"/>
                    <a:pt x="120" y="67"/>
                    <a:pt x="120" y="72"/>
                  </a:cubicBezTo>
                  <a:cubicBezTo>
                    <a:pt x="120" y="78"/>
                    <a:pt x="118" y="84"/>
                    <a:pt x="113" y="8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</p:grpSp>
      <p:sp>
        <p:nvSpPr>
          <p:cNvPr id="1048925" name="Freeform 19"/>
          <p:cNvSpPr>
            <a:spLocks noEditPoints="1"/>
          </p:cNvSpPr>
          <p:nvPr/>
        </p:nvSpPr>
        <p:spPr bwMode="auto">
          <a:xfrm>
            <a:off x="7280935" y="4832351"/>
            <a:ext cx="481012" cy="481013"/>
          </a:xfrm>
          <a:custGeom>
            <a:avLst/>
            <a:gdLst>
              <a:gd name="T0" fmla="*/ 117 w 128"/>
              <a:gd name="T1" fmla="*/ 12 h 128"/>
              <a:gd name="T2" fmla="*/ 100 w 128"/>
              <a:gd name="T3" fmla="*/ 12 h 128"/>
              <a:gd name="T4" fmla="*/ 100 w 128"/>
              <a:gd name="T5" fmla="*/ 4 h 128"/>
              <a:gd name="T6" fmla="*/ 96 w 128"/>
              <a:gd name="T7" fmla="*/ 0 h 128"/>
              <a:gd name="T8" fmla="*/ 92 w 128"/>
              <a:gd name="T9" fmla="*/ 4 h 128"/>
              <a:gd name="T10" fmla="*/ 92 w 128"/>
              <a:gd name="T11" fmla="*/ 12 h 128"/>
              <a:gd name="T12" fmla="*/ 68 w 128"/>
              <a:gd name="T13" fmla="*/ 12 h 128"/>
              <a:gd name="T14" fmla="*/ 68 w 128"/>
              <a:gd name="T15" fmla="*/ 4 h 128"/>
              <a:gd name="T16" fmla="*/ 64 w 128"/>
              <a:gd name="T17" fmla="*/ 0 h 128"/>
              <a:gd name="T18" fmla="*/ 60 w 128"/>
              <a:gd name="T19" fmla="*/ 4 h 128"/>
              <a:gd name="T20" fmla="*/ 60 w 128"/>
              <a:gd name="T21" fmla="*/ 12 h 128"/>
              <a:gd name="T22" fmla="*/ 36 w 128"/>
              <a:gd name="T23" fmla="*/ 12 h 128"/>
              <a:gd name="T24" fmla="*/ 36 w 128"/>
              <a:gd name="T25" fmla="*/ 4 h 128"/>
              <a:gd name="T26" fmla="*/ 32 w 128"/>
              <a:gd name="T27" fmla="*/ 0 h 128"/>
              <a:gd name="T28" fmla="*/ 28 w 128"/>
              <a:gd name="T29" fmla="*/ 4 h 128"/>
              <a:gd name="T30" fmla="*/ 28 w 128"/>
              <a:gd name="T31" fmla="*/ 12 h 128"/>
              <a:gd name="T32" fmla="*/ 11 w 128"/>
              <a:gd name="T33" fmla="*/ 12 h 128"/>
              <a:gd name="T34" fmla="*/ 0 w 128"/>
              <a:gd name="T35" fmla="*/ 23 h 128"/>
              <a:gd name="T36" fmla="*/ 0 w 128"/>
              <a:gd name="T37" fmla="*/ 117 h 128"/>
              <a:gd name="T38" fmla="*/ 11 w 128"/>
              <a:gd name="T39" fmla="*/ 128 h 128"/>
              <a:gd name="T40" fmla="*/ 117 w 128"/>
              <a:gd name="T41" fmla="*/ 128 h 128"/>
              <a:gd name="T42" fmla="*/ 128 w 128"/>
              <a:gd name="T43" fmla="*/ 117 h 128"/>
              <a:gd name="T44" fmla="*/ 128 w 128"/>
              <a:gd name="T45" fmla="*/ 23 h 128"/>
              <a:gd name="T46" fmla="*/ 117 w 128"/>
              <a:gd name="T47" fmla="*/ 12 h 128"/>
              <a:gd name="T48" fmla="*/ 120 w 128"/>
              <a:gd name="T49" fmla="*/ 117 h 128"/>
              <a:gd name="T50" fmla="*/ 117 w 128"/>
              <a:gd name="T51" fmla="*/ 120 h 128"/>
              <a:gd name="T52" fmla="*/ 11 w 128"/>
              <a:gd name="T53" fmla="*/ 120 h 128"/>
              <a:gd name="T54" fmla="*/ 8 w 128"/>
              <a:gd name="T55" fmla="*/ 117 h 128"/>
              <a:gd name="T56" fmla="*/ 8 w 128"/>
              <a:gd name="T57" fmla="*/ 23 h 128"/>
              <a:gd name="T58" fmla="*/ 11 w 128"/>
              <a:gd name="T59" fmla="*/ 20 h 128"/>
              <a:gd name="T60" fmla="*/ 28 w 128"/>
              <a:gd name="T61" fmla="*/ 20 h 128"/>
              <a:gd name="T62" fmla="*/ 28 w 128"/>
              <a:gd name="T63" fmla="*/ 28 h 128"/>
              <a:gd name="T64" fmla="*/ 32 w 128"/>
              <a:gd name="T65" fmla="*/ 32 h 128"/>
              <a:gd name="T66" fmla="*/ 36 w 128"/>
              <a:gd name="T67" fmla="*/ 28 h 128"/>
              <a:gd name="T68" fmla="*/ 36 w 128"/>
              <a:gd name="T69" fmla="*/ 20 h 128"/>
              <a:gd name="T70" fmla="*/ 60 w 128"/>
              <a:gd name="T71" fmla="*/ 20 h 128"/>
              <a:gd name="T72" fmla="*/ 60 w 128"/>
              <a:gd name="T73" fmla="*/ 28 h 128"/>
              <a:gd name="T74" fmla="*/ 64 w 128"/>
              <a:gd name="T75" fmla="*/ 32 h 128"/>
              <a:gd name="T76" fmla="*/ 68 w 128"/>
              <a:gd name="T77" fmla="*/ 28 h 128"/>
              <a:gd name="T78" fmla="*/ 68 w 128"/>
              <a:gd name="T79" fmla="*/ 20 h 128"/>
              <a:gd name="T80" fmla="*/ 92 w 128"/>
              <a:gd name="T81" fmla="*/ 20 h 128"/>
              <a:gd name="T82" fmla="*/ 92 w 128"/>
              <a:gd name="T83" fmla="*/ 28 h 128"/>
              <a:gd name="T84" fmla="*/ 96 w 128"/>
              <a:gd name="T85" fmla="*/ 32 h 128"/>
              <a:gd name="T86" fmla="*/ 100 w 128"/>
              <a:gd name="T87" fmla="*/ 28 h 128"/>
              <a:gd name="T88" fmla="*/ 100 w 128"/>
              <a:gd name="T89" fmla="*/ 20 h 128"/>
              <a:gd name="T90" fmla="*/ 117 w 128"/>
              <a:gd name="T91" fmla="*/ 20 h 128"/>
              <a:gd name="T92" fmla="*/ 120 w 128"/>
              <a:gd name="T93" fmla="*/ 23 h 128"/>
              <a:gd name="T94" fmla="*/ 120 w 128"/>
              <a:gd name="T95" fmla="*/ 11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" h="128">
                <a:moveTo>
                  <a:pt x="117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4"/>
                  <a:pt x="100" y="4"/>
                  <a:pt x="100" y="4"/>
                </a:cubicBezTo>
                <a:cubicBezTo>
                  <a:pt x="100" y="2"/>
                  <a:pt x="98" y="0"/>
                  <a:pt x="96" y="0"/>
                </a:cubicBezTo>
                <a:cubicBezTo>
                  <a:pt x="94" y="0"/>
                  <a:pt x="92" y="2"/>
                  <a:pt x="92" y="4"/>
                </a:cubicBezTo>
                <a:cubicBezTo>
                  <a:pt x="92" y="12"/>
                  <a:pt x="92" y="12"/>
                  <a:pt x="92" y="12"/>
                </a:cubicBezTo>
                <a:cubicBezTo>
                  <a:pt x="68" y="12"/>
                  <a:pt x="68" y="12"/>
                  <a:pt x="68" y="12"/>
                </a:cubicBezTo>
                <a:cubicBezTo>
                  <a:pt x="68" y="4"/>
                  <a:pt x="68" y="4"/>
                  <a:pt x="68" y="4"/>
                </a:cubicBezTo>
                <a:cubicBezTo>
                  <a:pt x="68" y="2"/>
                  <a:pt x="66" y="0"/>
                  <a:pt x="64" y="0"/>
                </a:cubicBezTo>
                <a:cubicBezTo>
                  <a:pt x="62" y="0"/>
                  <a:pt x="60" y="2"/>
                  <a:pt x="60" y="4"/>
                </a:cubicBezTo>
                <a:cubicBezTo>
                  <a:pt x="60" y="12"/>
                  <a:pt x="60" y="12"/>
                  <a:pt x="60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2"/>
                  <a:pt x="34" y="0"/>
                  <a:pt x="32" y="0"/>
                </a:cubicBezTo>
                <a:cubicBezTo>
                  <a:pt x="30" y="0"/>
                  <a:pt x="28" y="2"/>
                  <a:pt x="28" y="4"/>
                </a:cubicBezTo>
                <a:cubicBezTo>
                  <a:pt x="28" y="12"/>
                  <a:pt x="28" y="12"/>
                  <a:pt x="28" y="12"/>
                </a:cubicBezTo>
                <a:cubicBezTo>
                  <a:pt x="11" y="12"/>
                  <a:pt x="11" y="12"/>
                  <a:pt x="11" y="12"/>
                </a:cubicBezTo>
                <a:cubicBezTo>
                  <a:pt x="5" y="12"/>
                  <a:pt x="0" y="17"/>
                  <a:pt x="0" y="23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123"/>
                  <a:pt x="5" y="128"/>
                  <a:pt x="11" y="128"/>
                </a:cubicBezTo>
                <a:cubicBezTo>
                  <a:pt x="117" y="128"/>
                  <a:pt x="117" y="128"/>
                  <a:pt x="117" y="128"/>
                </a:cubicBezTo>
                <a:cubicBezTo>
                  <a:pt x="123" y="128"/>
                  <a:pt x="128" y="123"/>
                  <a:pt x="128" y="117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28" y="17"/>
                  <a:pt x="123" y="12"/>
                  <a:pt x="117" y="12"/>
                </a:cubicBezTo>
                <a:close/>
                <a:moveTo>
                  <a:pt x="120" y="117"/>
                </a:moveTo>
                <a:cubicBezTo>
                  <a:pt x="120" y="119"/>
                  <a:pt x="119" y="120"/>
                  <a:pt x="117" y="120"/>
                </a:cubicBezTo>
                <a:cubicBezTo>
                  <a:pt x="11" y="120"/>
                  <a:pt x="11" y="120"/>
                  <a:pt x="11" y="120"/>
                </a:cubicBezTo>
                <a:cubicBezTo>
                  <a:pt x="9" y="120"/>
                  <a:pt x="8" y="119"/>
                  <a:pt x="8" y="117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1"/>
                  <a:pt x="9" y="20"/>
                  <a:pt x="11" y="20"/>
                </a:cubicBezTo>
                <a:cubicBezTo>
                  <a:pt x="28" y="20"/>
                  <a:pt x="28" y="20"/>
                  <a:pt x="28" y="20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30"/>
                  <a:pt x="30" y="32"/>
                  <a:pt x="32" y="32"/>
                </a:cubicBezTo>
                <a:cubicBezTo>
                  <a:pt x="34" y="32"/>
                  <a:pt x="36" y="30"/>
                  <a:pt x="36" y="28"/>
                </a:cubicBezTo>
                <a:cubicBezTo>
                  <a:pt x="36" y="20"/>
                  <a:pt x="36" y="20"/>
                  <a:pt x="36" y="20"/>
                </a:cubicBezTo>
                <a:cubicBezTo>
                  <a:pt x="60" y="20"/>
                  <a:pt x="60" y="20"/>
                  <a:pt x="60" y="20"/>
                </a:cubicBezTo>
                <a:cubicBezTo>
                  <a:pt x="60" y="28"/>
                  <a:pt x="60" y="28"/>
                  <a:pt x="60" y="28"/>
                </a:cubicBezTo>
                <a:cubicBezTo>
                  <a:pt x="60" y="30"/>
                  <a:pt x="62" y="32"/>
                  <a:pt x="64" y="32"/>
                </a:cubicBezTo>
                <a:cubicBezTo>
                  <a:pt x="66" y="32"/>
                  <a:pt x="68" y="30"/>
                  <a:pt x="68" y="28"/>
                </a:cubicBezTo>
                <a:cubicBezTo>
                  <a:pt x="68" y="20"/>
                  <a:pt x="68" y="20"/>
                  <a:pt x="68" y="20"/>
                </a:cubicBezTo>
                <a:cubicBezTo>
                  <a:pt x="92" y="20"/>
                  <a:pt x="92" y="20"/>
                  <a:pt x="92" y="20"/>
                </a:cubicBezTo>
                <a:cubicBezTo>
                  <a:pt x="92" y="28"/>
                  <a:pt x="92" y="28"/>
                  <a:pt x="92" y="28"/>
                </a:cubicBezTo>
                <a:cubicBezTo>
                  <a:pt x="92" y="30"/>
                  <a:pt x="94" y="32"/>
                  <a:pt x="96" y="32"/>
                </a:cubicBezTo>
                <a:cubicBezTo>
                  <a:pt x="98" y="32"/>
                  <a:pt x="100" y="30"/>
                  <a:pt x="100" y="28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117" y="20"/>
                  <a:pt x="117" y="20"/>
                  <a:pt x="117" y="20"/>
                </a:cubicBezTo>
                <a:cubicBezTo>
                  <a:pt x="119" y="20"/>
                  <a:pt x="120" y="21"/>
                  <a:pt x="120" y="23"/>
                </a:cubicBezTo>
                <a:lnTo>
                  <a:pt x="120" y="1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26" name="Rectangle 20"/>
          <p:cNvSpPr>
            <a:spLocks noChangeArrowheads="1"/>
          </p:cNvSpPr>
          <p:nvPr/>
        </p:nvSpPr>
        <p:spPr bwMode="auto">
          <a:xfrm>
            <a:off x="7385710" y="5011738"/>
            <a:ext cx="60325" cy="46038"/>
          </a:xfrm>
          <a:prstGeom prst="rect"/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27" name="Rectangle 21"/>
          <p:cNvSpPr>
            <a:spLocks noChangeArrowheads="1"/>
          </p:cNvSpPr>
          <p:nvPr/>
        </p:nvSpPr>
        <p:spPr bwMode="auto">
          <a:xfrm>
            <a:off x="7385710" y="5087938"/>
            <a:ext cx="60325" cy="44450"/>
          </a:xfrm>
          <a:prstGeom prst="rect"/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28" name="Rectangle 22"/>
          <p:cNvSpPr>
            <a:spLocks noChangeArrowheads="1"/>
          </p:cNvSpPr>
          <p:nvPr/>
        </p:nvSpPr>
        <p:spPr bwMode="auto">
          <a:xfrm>
            <a:off x="7385710" y="5162551"/>
            <a:ext cx="60325" cy="46038"/>
          </a:xfrm>
          <a:prstGeom prst="rect"/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29" name="Rectangle 23"/>
          <p:cNvSpPr>
            <a:spLocks noChangeArrowheads="1"/>
          </p:cNvSpPr>
          <p:nvPr/>
        </p:nvSpPr>
        <p:spPr bwMode="auto">
          <a:xfrm>
            <a:off x="7492072" y="5162551"/>
            <a:ext cx="60325" cy="46038"/>
          </a:xfrm>
          <a:prstGeom prst="rect"/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30" name="Rectangle 24"/>
          <p:cNvSpPr>
            <a:spLocks noChangeArrowheads="1"/>
          </p:cNvSpPr>
          <p:nvPr/>
        </p:nvSpPr>
        <p:spPr bwMode="auto">
          <a:xfrm>
            <a:off x="7492072" y="5087938"/>
            <a:ext cx="60325" cy="44450"/>
          </a:xfrm>
          <a:prstGeom prst="rect"/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31" name="Rectangle 25"/>
          <p:cNvSpPr>
            <a:spLocks noChangeArrowheads="1"/>
          </p:cNvSpPr>
          <p:nvPr/>
        </p:nvSpPr>
        <p:spPr bwMode="auto">
          <a:xfrm>
            <a:off x="7492072" y="5011738"/>
            <a:ext cx="60325" cy="46038"/>
          </a:xfrm>
          <a:prstGeom prst="rect"/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32" name="Rectangle 26"/>
          <p:cNvSpPr>
            <a:spLocks noChangeArrowheads="1"/>
          </p:cNvSpPr>
          <p:nvPr/>
        </p:nvSpPr>
        <p:spPr bwMode="auto">
          <a:xfrm>
            <a:off x="7596847" y="5162551"/>
            <a:ext cx="60325" cy="46038"/>
          </a:xfrm>
          <a:prstGeom prst="rect"/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33" name="Rectangle 27"/>
          <p:cNvSpPr>
            <a:spLocks noChangeArrowheads="1"/>
          </p:cNvSpPr>
          <p:nvPr/>
        </p:nvSpPr>
        <p:spPr bwMode="auto">
          <a:xfrm>
            <a:off x="7596847" y="5087938"/>
            <a:ext cx="60325" cy="44450"/>
          </a:xfrm>
          <a:prstGeom prst="rect"/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34" name="Rectangle 28"/>
          <p:cNvSpPr>
            <a:spLocks noChangeArrowheads="1"/>
          </p:cNvSpPr>
          <p:nvPr/>
        </p:nvSpPr>
        <p:spPr bwMode="auto">
          <a:xfrm>
            <a:off x="7596847" y="5011738"/>
            <a:ext cx="60325" cy="46038"/>
          </a:xfrm>
          <a:prstGeom prst="rect"/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35" name="Freeform 29"/>
          <p:cNvSpPr>
            <a:spLocks noEditPoints="1"/>
          </p:cNvSpPr>
          <p:nvPr/>
        </p:nvSpPr>
        <p:spPr bwMode="auto">
          <a:xfrm>
            <a:off x="6318910" y="4832351"/>
            <a:ext cx="481012" cy="481013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36" name="Freeform 30"/>
          <p:cNvSpPr/>
          <p:nvPr/>
        </p:nvSpPr>
        <p:spPr bwMode="auto">
          <a:xfrm>
            <a:off x="11117922" y="3868738"/>
            <a:ext cx="508000" cy="461963"/>
          </a:xfrm>
          <a:custGeom>
            <a:avLst/>
            <a:gdLst>
              <a:gd name="T0" fmla="*/ 120 w 135"/>
              <a:gd name="T1" fmla="*/ 15 h 123"/>
              <a:gd name="T2" fmla="*/ 70 w 135"/>
              <a:gd name="T3" fmla="*/ 15 h 123"/>
              <a:gd name="T4" fmla="*/ 11 w 135"/>
              <a:gd name="T5" fmla="*/ 72 h 123"/>
              <a:gd name="T6" fmla="*/ 11 w 135"/>
              <a:gd name="T7" fmla="*/ 112 h 123"/>
              <a:gd name="T8" fmla="*/ 51 w 135"/>
              <a:gd name="T9" fmla="*/ 112 h 123"/>
              <a:gd name="T10" fmla="*/ 109 w 135"/>
              <a:gd name="T11" fmla="*/ 54 h 123"/>
              <a:gd name="T12" fmla="*/ 109 w 135"/>
              <a:gd name="T13" fmla="*/ 26 h 123"/>
              <a:gd name="T14" fmla="*/ 81 w 135"/>
              <a:gd name="T15" fmla="*/ 26 h 123"/>
              <a:gd name="T16" fmla="*/ 37 w 135"/>
              <a:gd name="T17" fmla="*/ 70 h 123"/>
              <a:gd name="T18" fmla="*/ 37 w 135"/>
              <a:gd name="T19" fmla="*/ 75 h 123"/>
              <a:gd name="T20" fmla="*/ 43 w 135"/>
              <a:gd name="T21" fmla="*/ 75 h 123"/>
              <a:gd name="T22" fmla="*/ 87 w 135"/>
              <a:gd name="T23" fmla="*/ 32 h 123"/>
              <a:gd name="T24" fmla="*/ 103 w 135"/>
              <a:gd name="T25" fmla="*/ 32 h 123"/>
              <a:gd name="T26" fmla="*/ 103 w 135"/>
              <a:gd name="T27" fmla="*/ 48 h 123"/>
              <a:gd name="T28" fmla="*/ 45 w 135"/>
              <a:gd name="T29" fmla="*/ 106 h 123"/>
              <a:gd name="T30" fmla="*/ 17 w 135"/>
              <a:gd name="T31" fmla="*/ 106 h 123"/>
              <a:gd name="T32" fmla="*/ 17 w 135"/>
              <a:gd name="T33" fmla="*/ 78 h 123"/>
              <a:gd name="T34" fmla="*/ 75 w 135"/>
              <a:gd name="T35" fmla="*/ 21 h 123"/>
              <a:gd name="T36" fmla="*/ 114 w 135"/>
              <a:gd name="T37" fmla="*/ 21 h 123"/>
              <a:gd name="T38" fmla="*/ 114 w 135"/>
              <a:gd name="T39" fmla="*/ 60 h 123"/>
              <a:gd name="T40" fmla="*/ 71 w 135"/>
              <a:gd name="T41" fmla="*/ 104 h 123"/>
              <a:gd name="T42" fmla="*/ 71 w 135"/>
              <a:gd name="T43" fmla="*/ 109 h 123"/>
              <a:gd name="T44" fmla="*/ 77 w 135"/>
              <a:gd name="T45" fmla="*/ 109 h 123"/>
              <a:gd name="T46" fmla="*/ 120 w 135"/>
              <a:gd name="T47" fmla="*/ 65 h 123"/>
              <a:gd name="T48" fmla="*/ 120 w 135"/>
              <a:gd name="T49" fmla="*/ 1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5" h="123">
                <a:moveTo>
                  <a:pt x="120" y="15"/>
                </a:moveTo>
                <a:cubicBezTo>
                  <a:pt x="106" y="0"/>
                  <a:pt x="84" y="0"/>
                  <a:pt x="70" y="15"/>
                </a:cubicBezTo>
                <a:cubicBezTo>
                  <a:pt x="11" y="72"/>
                  <a:pt x="11" y="72"/>
                  <a:pt x="11" y="72"/>
                </a:cubicBezTo>
                <a:cubicBezTo>
                  <a:pt x="0" y="83"/>
                  <a:pt x="0" y="101"/>
                  <a:pt x="11" y="112"/>
                </a:cubicBezTo>
                <a:cubicBezTo>
                  <a:pt x="22" y="123"/>
                  <a:pt x="40" y="123"/>
                  <a:pt x="51" y="112"/>
                </a:cubicBezTo>
                <a:cubicBezTo>
                  <a:pt x="109" y="54"/>
                  <a:pt x="109" y="54"/>
                  <a:pt x="109" y="54"/>
                </a:cubicBezTo>
                <a:cubicBezTo>
                  <a:pt x="117" y="46"/>
                  <a:pt x="117" y="34"/>
                  <a:pt x="109" y="26"/>
                </a:cubicBezTo>
                <a:cubicBezTo>
                  <a:pt x="101" y="18"/>
                  <a:pt x="89" y="18"/>
                  <a:pt x="81" y="26"/>
                </a:cubicBezTo>
                <a:cubicBezTo>
                  <a:pt x="37" y="70"/>
                  <a:pt x="37" y="70"/>
                  <a:pt x="37" y="70"/>
                </a:cubicBezTo>
                <a:cubicBezTo>
                  <a:pt x="35" y="71"/>
                  <a:pt x="35" y="74"/>
                  <a:pt x="37" y="75"/>
                </a:cubicBezTo>
                <a:cubicBezTo>
                  <a:pt x="39" y="77"/>
                  <a:pt x="41" y="77"/>
                  <a:pt x="43" y="75"/>
                </a:cubicBezTo>
                <a:cubicBezTo>
                  <a:pt x="87" y="32"/>
                  <a:pt x="87" y="32"/>
                  <a:pt x="87" y="32"/>
                </a:cubicBezTo>
                <a:cubicBezTo>
                  <a:pt x="91" y="27"/>
                  <a:pt x="99" y="27"/>
                  <a:pt x="103" y="32"/>
                </a:cubicBezTo>
                <a:cubicBezTo>
                  <a:pt x="108" y="36"/>
                  <a:pt x="108" y="44"/>
                  <a:pt x="103" y="48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37" y="114"/>
                  <a:pt x="25" y="114"/>
                  <a:pt x="17" y="106"/>
                </a:cubicBezTo>
                <a:cubicBezTo>
                  <a:pt x="9" y="98"/>
                  <a:pt x="9" y="86"/>
                  <a:pt x="17" y="78"/>
                </a:cubicBezTo>
                <a:cubicBezTo>
                  <a:pt x="75" y="21"/>
                  <a:pt x="75" y="21"/>
                  <a:pt x="75" y="21"/>
                </a:cubicBezTo>
                <a:cubicBezTo>
                  <a:pt x="86" y="10"/>
                  <a:pt x="103" y="10"/>
                  <a:pt x="114" y="21"/>
                </a:cubicBezTo>
                <a:cubicBezTo>
                  <a:pt x="125" y="32"/>
                  <a:pt x="125" y="49"/>
                  <a:pt x="114" y="60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69" y="105"/>
                  <a:pt x="69" y="108"/>
                  <a:pt x="71" y="109"/>
                </a:cubicBezTo>
                <a:cubicBezTo>
                  <a:pt x="72" y="111"/>
                  <a:pt x="75" y="111"/>
                  <a:pt x="77" y="109"/>
                </a:cubicBezTo>
                <a:cubicBezTo>
                  <a:pt x="120" y="65"/>
                  <a:pt x="120" y="65"/>
                  <a:pt x="120" y="65"/>
                </a:cubicBezTo>
                <a:cubicBezTo>
                  <a:pt x="135" y="51"/>
                  <a:pt x="135" y="29"/>
                  <a:pt x="120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37" name="Freeform 31"/>
          <p:cNvSpPr>
            <a:spLocks noEditPoints="1"/>
          </p:cNvSpPr>
          <p:nvPr/>
        </p:nvSpPr>
        <p:spPr bwMode="auto">
          <a:xfrm>
            <a:off x="10243210" y="3868738"/>
            <a:ext cx="344487" cy="481013"/>
          </a:xfrm>
          <a:custGeom>
            <a:avLst/>
            <a:gdLst>
              <a:gd name="T0" fmla="*/ 68 w 92"/>
              <a:gd name="T1" fmla="*/ 36 h 128"/>
              <a:gd name="T2" fmla="*/ 60 w 92"/>
              <a:gd name="T3" fmla="*/ 56 h 128"/>
              <a:gd name="T4" fmla="*/ 44 w 92"/>
              <a:gd name="T5" fmla="*/ 20 h 128"/>
              <a:gd name="T6" fmla="*/ 36 w 92"/>
              <a:gd name="T7" fmla="*/ 44 h 128"/>
              <a:gd name="T8" fmla="*/ 4 w 92"/>
              <a:gd name="T9" fmla="*/ 0 h 128"/>
              <a:gd name="T10" fmla="*/ 0 w 92"/>
              <a:gd name="T11" fmla="*/ 92 h 128"/>
              <a:gd name="T12" fmla="*/ 40 w 92"/>
              <a:gd name="T13" fmla="*/ 128 h 128"/>
              <a:gd name="T14" fmla="*/ 86 w 92"/>
              <a:gd name="T15" fmla="*/ 100 h 128"/>
              <a:gd name="T16" fmla="*/ 68 w 92"/>
              <a:gd name="T17" fmla="*/ 36 h 128"/>
              <a:gd name="T18" fmla="*/ 79 w 92"/>
              <a:gd name="T19" fmla="*/ 98 h 128"/>
              <a:gd name="T20" fmla="*/ 40 w 92"/>
              <a:gd name="T21" fmla="*/ 120 h 128"/>
              <a:gd name="T22" fmla="*/ 8 w 92"/>
              <a:gd name="T23" fmla="*/ 92 h 128"/>
              <a:gd name="T24" fmla="*/ 12 w 92"/>
              <a:gd name="T25" fmla="*/ 63 h 128"/>
              <a:gd name="T26" fmla="*/ 16 w 92"/>
              <a:gd name="T27" fmla="*/ 23 h 128"/>
              <a:gd name="T28" fmla="*/ 33 w 92"/>
              <a:gd name="T29" fmla="*/ 63 h 128"/>
              <a:gd name="T30" fmla="*/ 47 w 92"/>
              <a:gd name="T31" fmla="*/ 39 h 128"/>
              <a:gd name="T32" fmla="*/ 52 w 92"/>
              <a:gd name="T33" fmla="*/ 76 h 128"/>
              <a:gd name="T34" fmla="*/ 71 w 92"/>
              <a:gd name="T35" fmla="*/ 54 h 128"/>
              <a:gd name="T36" fmla="*/ 79 w 92"/>
              <a:gd name="T37" fmla="*/ 9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2" h="128">
                <a:moveTo>
                  <a:pt x="68" y="36"/>
                </a:moveTo>
                <a:cubicBezTo>
                  <a:pt x="68" y="47"/>
                  <a:pt x="60" y="56"/>
                  <a:pt x="60" y="56"/>
                </a:cubicBezTo>
                <a:cubicBezTo>
                  <a:pt x="60" y="36"/>
                  <a:pt x="44" y="20"/>
                  <a:pt x="44" y="20"/>
                </a:cubicBezTo>
                <a:cubicBezTo>
                  <a:pt x="44" y="20"/>
                  <a:pt x="44" y="32"/>
                  <a:pt x="36" y="44"/>
                </a:cubicBezTo>
                <a:cubicBezTo>
                  <a:pt x="28" y="16"/>
                  <a:pt x="4" y="0"/>
                  <a:pt x="4" y="0"/>
                </a:cubicBezTo>
                <a:cubicBezTo>
                  <a:pt x="16" y="44"/>
                  <a:pt x="0" y="60"/>
                  <a:pt x="0" y="92"/>
                </a:cubicBezTo>
                <a:cubicBezTo>
                  <a:pt x="0" y="110"/>
                  <a:pt x="16" y="128"/>
                  <a:pt x="40" y="128"/>
                </a:cubicBezTo>
                <a:cubicBezTo>
                  <a:pt x="76" y="128"/>
                  <a:pt x="83" y="115"/>
                  <a:pt x="86" y="100"/>
                </a:cubicBezTo>
                <a:cubicBezTo>
                  <a:pt x="92" y="80"/>
                  <a:pt x="84" y="56"/>
                  <a:pt x="68" y="36"/>
                </a:cubicBezTo>
                <a:close/>
                <a:moveTo>
                  <a:pt x="79" y="98"/>
                </a:moveTo>
                <a:cubicBezTo>
                  <a:pt x="76" y="108"/>
                  <a:pt x="73" y="120"/>
                  <a:pt x="40" y="120"/>
                </a:cubicBezTo>
                <a:cubicBezTo>
                  <a:pt x="20" y="120"/>
                  <a:pt x="8" y="106"/>
                  <a:pt x="8" y="92"/>
                </a:cubicBezTo>
                <a:cubicBezTo>
                  <a:pt x="8" y="81"/>
                  <a:pt x="10" y="72"/>
                  <a:pt x="12" y="63"/>
                </a:cubicBezTo>
                <a:cubicBezTo>
                  <a:pt x="15" y="51"/>
                  <a:pt x="17" y="39"/>
                  <a:pt x="16" y="23"/>
                </a:cubicBezTo>
                <a:cubicBezTo>
                  <a:pt x="29" y="40"/>
                  <a:pt x="33" y="63"/>
                  <a:pt x="33" y="63"/>
                </a:cubicBezTo>
                <a:cubicBezTo>
                  <a:pt x="33" y="63"/>
                  <a:pt x="44" y="47"/>
                  <a:pt x="47" y="39"/>
                </a:cubicBezTo>
                <a:cubicBezTo>
                  <a:pt x="50" y="44"/>
                  <a:pt x="52" y="60"/>
                  <a:pt x="52" y="76"/>
                </a:cubicBezTo>
                <a:cubicBezTo>
                  <a:pt x="52" y="76"/>
                  <a:pt x="63" y="67"/>
                  <a:pt x="71" y="54"/>
                </a:cubicBezTo>
                <a:cubicBezTo>
                  <a:pt x="79" y="69"/>
                  <a:pt x="82" y="85"/>
                  <a:pt x="79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38" name="Freeform 32"/>
          <p:cNvSpPr/>
          <p:nvPr/>
        </p:nvSpPr>
        <p:spPr bwMode="auto">
          <a:xfrm>
            <a:off x="10298772" y="4075113"/>
            <a:ext cx="214312" cy="173038"/>
          </a:xfrm>
          <a:custGeom>
            <a:avLst/>
            <a:gdLst>
              <a:gd name="T0" fmla="*/ 55 w 57"/>
              <a:gd name="T1" fmla="*/ 12 h 46"/>
              <a:gd name="T2" fmla="*/ 51 w 57"/>
              <a:gd name="T3" fmla="*/ 16 h 46"/>
              <a:gd name="T4" fmla="*/ 32 w 57"/>
              <a:gd name="T5" fmla="*/ 31 h 46"/>
              <a:gd name="T6" fmla="*/ 30 w 57"/>
              <a:gd name="T7" fmla="*/ 14 h 46"/>
              <a:gd name="T8" fmla="*/ 30 w 57"/>
              <a:gd name="T9" fmla="*/ 7 h 46"/>
              <a:gd name="T10" fmla="*/ 24 w 57"/>
              <a:gd name="T11" fmla="*/ 16 h 46"/>
              <a:gd name="T12" fmla="*/ 17 w 57"/>
              <a:gd name="T13" fmla="*/ 26 h 46"/>
              <a:gd name="T14" fmla="*/ 9 w 57"/>
              <a:gd name="T15" fmla="*/ 5 h 46"/>
              <a:gd name="T16" fmla="*/ 7 w 57"/>
              <a:gd name="T17" fmla="*/ 0 h 46"/>
              <a:gd name="T18" fmla="*/ 5 w 57"/>
              <a:gd name="T19" fmla="*/ 6 h 46"/>
              <a:gd name="T20" fmla="*/ 0 w 57"/>
              <a:gd name="T21" fmla="*/ 40 h 46"/>
              <a:gd name="T22" fmla="*/ 2 w 57"/>
              <a:gd name="T23" fmla="*/ 42 h 46"/>
              <a:gd name="T24" fmla="*/ 4 w 57"/>
              <a:gd name="T25" fmla="*/ 40 h 46"/>
              <a:gd name="T26" fmla="*/ 7 w 57"/>
              <a:gd name="T27" fmla="*/ 12 h 46"/>
              <a:gd name="T28" fmla="*/ 15 w 57"/>
              <a:gd name="T29" fmla="*/ 31 h 46"/>
              <a:gd name="T30" fmla="*/ 16 w 57"/>
              <a:gd name="T31" fmla="*/ 34 h 46"/>
              <a:gd name="T32" fmla="*/ 18 w 57"/>
              <a:gd name="T33" fmla="*/ 31 h 46"/>
              <a:gd name="T34" fmla="*/ 26 w 57"/>
              <a:gd name="T35" fmla="*/ 20 h 46"/>
              <a:gd name="T36" fmla="*/ 29 w 57"/>
              <a:gd name="T37" fmla="*/ 34 h 46"/>
              <a:gd name="T38" fmla="*/ 30 w 57"/>
              <a:gd name="T39" fmla="*/ 37 h 46"/>
              <a:gd name="T40" fmla="*/ 32 w 57"/>
              <a:gd name="T41" fmla="*/ 36 h 46"/>
              <a:gd name="T42" fmla="*/ 52 w 57"/>
              <a:gd name="T43" fmla="*/ 21 h 46"/>
              <a:gd name="T44" fmla="*/ 49 w 57"/>
              <a:gd name="T45" fmla="*/ 43 h 46"/>
              <a:gd name="T46" fmla="*/ 51 w 57"/>
              <a:gd name="T47" fmla="*/ 45 h 46"/>
              <a:gd name="T48" fmla="*/ 51 w 57"/>
              <a:gd name="T49" fmla="*/ 46 h 46"/>
              <a:gd name="T50" fmla="*/ 53 w 57"/>
              <a:gd name="T51" fmla="*/ 44 h 46"/>
              <a:gd name="T52" fmla="*/ 55 w 57"/>
              <a:gd name="T53" fmla="*/ 16 h 46"/>
              <a:gd name="T54" fmla="*/ 55 w 57"/>
              <a:gd name="T55" fmla="*/ 12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7" h="46">
                <a:moveTo>
                  <a:pt x="55" y="12"/>
                </a:moveTo>
                <a:cubicBezTo>
                  <a:pt x="51" y="16"/>
                  <a:pt x="51" y="16"/>
                  <a:pt x="51" y="16"/>
                </a:cubicBezTo>
                <a:cubicBezTo>
                  <a:pt x="47" y="21"/>
                  <a:pt x="43" y="26"/>
                  <a:pt x="32" y="31"/>
                </a:cubicBezTo>
                <a:cubicBezTo>
                  <a:pt x="31" y="26"/>
                  <a:pt x="30" y="21"/>
                  <a:pt x="30" y="14"/>
                </a:cubicBezTo>
                <a:cubicBezTo>
                  <a:pt x="30" y="7"/>
                  <a:pt x="30" y="7"/>
                  <a:pt x="30" y="7"/>
                </a:cubicBezTo>
                <a:cubicBezTo>
                  <a:pt x="24" y="16"/>
                  <a:pt x="24" y="16"/>
                  <a:pt x="24" y="16"/>
                </a:cubicBezTo>
                <a:cubicBezTo>
                  <a:pt x="21" y="20"/>
                  <a:pt x="20" y="22"/>
                  <a:pt x="17" y="26"/>
                </a:cubicBezTo>
                <a:cubicBezTo>
                  <a:pt x="13" y="17"/>
                  <a:pt x="11" y="11"/>
                  <a:pt x="9" y="5"/>
                </a:cubicBezTo>
                <a:cubicBezTo>
                  <a:pt x="7" y="0"/>
                  <a:pt x="7" y="0"/>
                  <a:pt x="7" y="0"/>
                </a:cubicBezTo>
                <a:cubicBezTo>
                  <a:pt x="5" y="6"/>
                  <a:pt x="5" y="6"/>
                  <a:pt x="5" y="6"/>
                </a:cubicBezTo>
                <a:cubicBezTo>
                  <a:pt x="2" y="13"/>
                  <a:pt x="0" y="21"/>
                  <a:pt x="0" y="40"/>
                </a:cubicBezTo>
                <a:cubicBezTo>
                  <a:pt x="0" y="41"/>
                  <a:pt x="0" y="42"/>
                  <a:pt x="2" y="42"/>
                </a:cubicBezTo>
                <a:cubicBezTo>
                  <a:pt x="3" y="42"/>
                  <a:pt x="4" y="41"/>
                  <a:pt x="4" y="40"/>
                </a:cubicBezTo>
                <a:cubicBezTo>
                  <a:pt x="4" y="25"/>
                  <a:pt x="5" y="18"/>
                  <a:pt x="7" y="12"/>
                </a:cubicBezTo>
                <a:cubicBezTo>
                  <a:pt x="9" y="17"/>
                  <a:pt x="12" y="23"/>
                  <a:pt x="15" y="31"/>
                </a:cubicBezTo>
                <a:cubicBezTo>
                  <a:pt x="16" y="34"/>
                  <a:pt x="16" y="34"/>
                  <a:pt x="16" y="34"/>
                </a:cubicBezTo>
                <a:cubicBezTo>
                  <a:pt x="18" y="31"/>
                  <a:pt x="18" y="31"/>
                  <a:pt x="18" y="31"/>
                </a:cubicBezTo>
                <a:cubicBezTo>
                  <a:pt x="22" y="27"/>
                  <a:pt x="24" y="24"/>
                  <a:pt x="26" y="20"/>
                </a:cubicBezTo>
                <a:cubicBezTo>
                  <a:pt x="27" y="26"/>
                  <a:pt x="28" y="30"/>
                  <a:pt x="29" y="34"/>
                </a:cubicBezTo>
                <a:cubicBezTo>
                  <a:pt x="30" y="37"/>
                  <a:pt x="30" y="37"/>
                  <a:pt x="30" y="37"/>
                </a:cubicBezTo>
                <a:cubicBezTo>
                  <a:pt x="32" y="36"/>
                  <a:pt x="32" y="36"/>
                  <a:pt x="32" y="36"/>
                </a:cubicBezTo>
                <a:cubicBezTo>
                  <a:pt x="43" y="31"/>
                  <a:pt x="48" y="26"/>
                  <a:pt x="52" y="21"/>
                </a:cubicBezTo>
                <a:cubicBezTo>
                  <a:pt x="53" y="29"/>
                  <a:pt x="52" y="37"/>
                  <a:pt x="49" y="43"/>
                </a:cubicBezTo>
                <a:cubicBezTo>
                  <a:pt x="49" y="44"/>
                  <a:pt x="49" y="45"/>
                  <a:pt x="51" y="45"/>
                </a:cubicBezTo>
                <a:cubicBezTo>
                  <a:pt x="51" y="45"/>
                  <a:pt x="51" y="46"/>
                  <a:pt x="51" y="46"/>
                </a:cubicBezTo>
                <a:cubicBezTo>
                  <a:pt x="52" y="46"/>
                  <a:pt x="53" y="45"/>
                  <a:pt x="53" y="44"/>
                </a:cubicBezTo>
                <a:cubicBezTo>
                  <a:pt x="56" y="37"/>
                  <a:pt x="57" y="26"/>
                  <a:pt x="55" y="16"/>
                </a:cubicBezTo>
                <a:lnTo>
                  <a:pt x="55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39" name="Freeform 33"/>
          <p:cNvSpPr>
            <a:spLocks noEditPoints="1"/>
          </p:cNvSpPr>
          <p:nvPr/>
        </p:nvSpPr>
        <p:spPr bwMode="auto">
          <a:xfrm>
            <a:off x="9201810" y="3898901"/>
            <a:ext cx="488950" cy="420688"/>
          </a:xfrm>
          <a:custGeom>
            <a:avLst/>
            <a:gdLst>
              <a:gd name="T0" fmla="*/ 126 w 130"/>
              <a:gd name="T1" fmla="*/ 18 h 112"/>
              <a:gd name="T2" fmla="*/ 106 w 130"/>
              <a:gd name="T3" fmla="*/ 2 h 112"/>
              <a:gd name="T4" fmla="*/ 101 w 130"/>
              <a:gd name="T5" fmla="*/ 0 h 112"/>
              <a:gd name="T6" fmla="*/ 29 w 130"/>
              <a:gd name="T7" fmla="*/ 0 h 112"/>
              <a:gd name="T8" fmla="*/ 24 w 130"/>
              <a:gd name="T9" fmla="*/ 2 h 112"/>
              <a:gd name="T10" fmla="*/ 4 w 130"/>
              <a:gd name="T11" fmla="*/ 18 h 112"/>
              <a:gd name="T12" fmla="*/ 1 w 130"/>
              <a:gd name="T13" fmla="*/ 27 h 112"/>
              <a:gd name="T14" fmla="*/ 9 w 130"/>
              <a:gd name="T15" fmla="*/ 51 h 112"/>
              <a:gd name="T16" fmla="*/ 14 w 130"/>
              <a:gd name="T17" fmla="*/ 56 h 112"/>
              <a:gd name="T18" fmla="*/ 17 w 130"/>
              <a:gd name="T19" fmla="*/ 56 h 112"/>
              <a:gd name="T20" fmla="*/ 21 w 130"/>
              <a:gd name="T21" fmla="*/ 55 h 112"/>
              <a:gd name="T22" fmla="*/ 21 w 130"/>
              <a:gd name="T23" fmla="*/ 104 h 112"/>
              <a:gd name="T24" fmla="*/ 29 w 130"/>
              <a:gd name="T25" fmla="*/ 112 h 112"/>
              <a:gd name="T26" fmla="*/ 101 w 130"/>
              <a:gd name="T27" fmla="*/ 112 h 112"/>
              <a:gd name="T28" fmla="*/ 109 w 130"/>
              <a:gd name="T29" fmla="*/ 104 h 112"/>
              <a:gd name="T30" fmla="*/ 109 w 130"/>
              <a:gd name="T31" fmla="*/ 55 h 112"/>
              <a:gd name="T32" fmla="*/ 113 w 130"/>
              <a:gd name="T33" fmla="*/ 56 h 112"/>
              <a:gd name="T34" fmla="*/ 116 w 130"/>
              <a:gd name="T35" fmla="*/ 56 h 112"/>
              <a:gd name="T36" fmla="*/ 121 w 130"/>
              <a:gd name="T37" fmla="*/ 51 h 112"/>
              <a:gd name="T38" fmla="*/ 129 w 130"/>
              <a:gd name="T39" fmla="*/ 27 h 112"/>
              <a:gd name="T40" fmla="*/ 126 w 130"/>
              <a:gd name="T41" fmla="*/ 18 h 112"/>
              <a:gd name="T42" fmla="*/ 80 w 130"/>
              <a:gd name="T43" fmla="*/ 8 h 112"/>
              <a:gd name="T44" fmla="*/ 65 w 130"/>
              <a:gd name="T45" fmla="*/ 16 h 112"/>
              <a:gd name="T46" fmla="*/ 50 w 130"/>
              <a:gd name="T47" fmla="*/ 8 h 112"/>
              <a:gd name="T48" fmla="*/ 80 w 130"/>
              <a:gd name="T49" fmla="*/ 8 h 112"/>
              <a:gd name="T50" fmla="*/ 113 w 130"/>
              <a:gd name="T51" fmla="*/ 48 h 112"/>
              <a:gd name="T52" fmla="*/ 101 w 130"/>
              <a:gd name="T53" fmla="*/ 40 h 112"/>
              <a:gd name="T54" fmla="*/ 101 w 130"/>
              <a:gd name="T55" fmla="*/ 104 h 112"/>
              <a:gd name="T56" fmla="*/ 29 w 130"/>
              <a:gd name="T57" fmla="*/ 104 h 112"/>
              <a:gd name="T58" fmla="*/ 29 w 130"/>
              <a:gd name="T59" fmla="*/ 40 h 112"/>
              <a:gd name="T60" fmla="*/ 17 w 130"/>
              <a:gd name="T61" fmla="*/ 48 h 112"/>
              <a:gd name="T62" fmla="*/ 9 w 130"/>
              <a:gd name="T63" fmla="*/ 24 h 112"/>
              <a:gd name="T64" fmla="*/ 29 w 130"/>
              <a:gd name="T65" fmla="*/ 8 h 112"/>
              <a:gd name="T66" fmla="*/ 46 w 130"/>
              <a:gd name="T67" fmla="*/ 8 h 112"/>
              <a:gd name="T68" fmla="*/ 65 w 130"/>
              <a:gd name="T69" fmla="*/ 20 h 112"/>
              <a:gd name="T70" fmla="*/ 84 w 130"/>
              <a:gd name="T71" fmla="*/ 8 h 112"/>
              <a:gd name="T72" fmla="*/ 101 w 130"/>
              <a:gd name="T73" fmla="*/ 8 h 112"/>
              <a:gd name="T74" fmla="*/ 121 w 130"/>
              <a:gd name="T75" fmla="*/ 24 h 112"/>
              <a:gd name="T76" fmla="*/ 113 w 130"/>
              <a:gd name="T77" fmla="*/ 4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0" h="112">
                <a:moveTo>
                  <a:pt x="126" y="18"/>
                </a:moveTo>
                <a:cubicBezTo>
                  <a:pt x="106" y="2"/>
                  <a:pt x="106" y="2"/>
                  <a:pt x="106" y="2"/>
                </a:cubicBezTo>
                <a:cubicBezTo>
                  <a:pt x="105" y="1"/>
                  <a:pt x="103" y="0"/>
                  <a:pt x="101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7" y="0"/>
                  <a:pt x="25" y="1"/>
                  <a:pt x="24" y="2"/>
                </a:cubicBezTo>
                <a:cubicBezTo>
                  <a:pt x="4" y="18"/>
                  <a:pt x="4" y="18"/>
                  <a:pt x="4" y="18"/>
                </a:cubicBezTo>
                <a:cubicBezTo>
                  <a:pt x="1" y="20"/>
                  <a:pt x="0" y="23"/>
                  <a:pt x="1" y="27"/>
                </a:cubicBezTo>
                <a:cubicBezTo>
                  <a:pt x="9" y="51"/>
                  <a:pt x="9" y="51"/>
                  <a:pt x="9" y="51"/>
                </a:cubicBezTo>
                <a:cubicBezTo>
                  <a:pt x="10" y="53"/>
                  <a:pt x="12" y="55"/>
                  <a:pt x="14" y="56"/>
                </a:cubicBezTo>
                <a:cubicBezTo>
                  <a:pt x="15" y="56"/>
                  <a:pt x="16" y="56"/>
                  <a:pt x="17" y="56"/>
                </a:cubicBezTo>
                <a:cubicBezTo>
                  <a:pt x="18" y="56"/>
                  <a:pt x="20" y="56"/>
                  <a:pt x="21" y="55"/>
                </a:cubicBezTo>
                <a:cubicBezTo>
                  <a:pt x="21" y="104"/>
                  <a:pt x="21" y="104"/>
                  <a:pt x="21" y="104"/>
                </a:cubicBezTo>
                <a:cubicBezTo>
                  <a:pt x="21" y="108"/>
                  <a:pt x="25" y="112"/>
                  <a:pt x="29" y="112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105" y="112"/>
                  <a:pt x="109" y="108"/>
                  <a:pt x="109" y="104"/>
                </a:cubicBezTo>
                <a:cubicBezTo>
                  <a:pt x="109" y="55"/>
                  <a:pt x="109" y="55"/>
                  <a:pt x="109" y="55"/>
                </a:cubicBezTo>
                <a:cubicBezTo>
                  <a:pt x="110" y="56"/>
                  <a:pt x="112" y="56"/>
                  <a:pt x="113" y="56"/>
                </a:cubicBezTo>
                <a:cubicBezTo>
                  <a:pt x="114" y="56"/>
                  <a:pt x="115" y="56"/>
                  <a:pt x="116" y="56"/>
                </a:cubicBezTo>
                <a:cubicBezTo>
                  <a:pt x="118" y="55"/>
                  <a:pt x="120" y="53"/>
                  <a:pt x="121" y="51"/>
                </a:cubicBezTo>
                <a:cubicBezTo>
                  <a:pt x="129" y="27"/>
                  <a:pt x="129" y="27"/>
                  <a:pt x="129" y="27"/>
                </a:cubicBezTo>
                <a:cubicBezTo>
                  <a:pt x="130" y="23"/>
                  <a:pt x="129" y="20"/>
                  <a:pt x="126" y="18"/>
                </a:cubicBezTo>
                <a:close/>
                <a:moveTo>
                  <a:pt x="80" y="8"/>
                </a:moveTo>
                <a:cubicBezTo>
                  <a:pt x="78" y="13"/>
                  <a:pt x="72" y="16"/>
                  <a:pt x="65" y="16"/>
                </a:cubicBezTo>
                <a:cubicBezTo>
                  <a:pt x="58" y="16"/>
                  <a:pt x="52" y="13"/>
                  <a:pt x="50" y="8"/>
                </a:cubicBezTo>
                <a:lnTo>
                  <a:pt x="80" y="8"/>
                </a:lnTo>
                <a:close/>
                <a:moveTo>
                  <a:pt x="113" y="48"/>
                </a:moveTo>
                <a:cubicBezTo>
                  <a:pt x="101" y="40"/>
                  <a:pt x="101" y="40"/>
                  <a:pt x="101" y="40"/>
                </a:cubicBezTo>
                <a:cubicBezTo>
                  <a:pt x="101" y="104"/>
                  <a:pt x="101" y="104"/>
                  <a:pt x="101" y="104"/>
                </a:cubicBezTo>
                <a:cubicBezTo>
                  <a:pt x="29" y="104"/>
                  <a:pt x="29" y="104"/>
                  <a:pt x="29" y="104"/>
                </a:cubicBezTo>
                <a:cubicBezTo>
                  <a:pt x="29" y="40"/>
                  <a:pt x="29" y="40"/>
                  <a:pt x="29" y="40"/>
                </a:cubicBezTo>
                <a:cubicBezTo>
                  <a:pt x="17" y="48"/>
                  <a:pt x="17" y="48"/>
                  <a:pt x="17" y="48"/>
                </a:cubicBezTo>
                <a:cubicBezTo>
                  <a:pt x="9" y="24"/>
                  <a:pt x="9" y="24"/>
                  <a:pt x="9" y="24"/>
                </a:cubicBezTo>
                <a:cubicBezTo>
                  <a:pt x="29" y="8"/>
                  <a:pt x="29" y="8"/>
                  <a:pt x="29" y="8"/>
                </a:cubicBezTo>
                <a:cubicBezTo>
                  <a:pt x="46" y="8"/>
                  <a:pt x="46" y="8"/>
                  <a:pt x="46" y="8"/>
                </a:cubicBezTo>
                <a:cubicBezTo>
                  <a:pt x="48" y="15"/>
                  <a:pt x="56" y="20"/>
                  <a:pt x="65" y="20"/>
                </a:cubicBezTo>
                <a:cubicBezTo>
                  <a:pt x="74" y="20"/>
                  <a:pt x="82" y="15"/>
                  <a:pt x="84" y="8"/>
                </a:cubicBezTo>
                <a:cubicBezTo>
                  <a:pt x="101" y="8"/>
                  <a:pt x="101" y="8"/>
                  <a:pt x="101" y="8"/>
                </a:cubicBezTo>
                <a:cubicBezTo>
                  <a:pt x="121" y="24"/>
                  <a:pt x="121" y="24"/>
                  <a:pt x="121" y="24"/>
                </a:cubicBezTo>
                <a:lnTo>
                  <a:pt x="113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40" name="Freeform 34"/>
          <p:cNvSpPr>
            <a:spLocks noEditPoints="1"/>
          </p:cNvSpPr>
          <p:nvPr/>
        </p:nvSpPr>
        <p:spPr bwMode="auto">
          <a:xfrm>
            <a:off x="8242960" y="4049713"/>
            <a:ext cx="485775" cy="300038"/>
          </a:xfrm>
          <a:custGeom>
            <a:avLst/>
            <a:gdLst>
              <a:gd name="T0" fmla="*/ 107 w 129"/>
              <a:gd name="T1" fmla="*/ 36 h 80"/>
              <a:gd name="T2" fmla="*/ 126 w 129"/>
              <a:gd name="T3" fmla="*/ 24 h 80"/>
              <a:gd name="T4" fmla="*/ 122 w 129"/>
              <a:gd name="T5" fmla="*/ 16 h 80"/>
              <a:gd name="T6" fmla="*/ 64 w 129"/>
              <a:gd name="T7" fmla="*/ 0 h 80"/>
              <a:gd name="T8" fmla="*/ 10 w 129"/>
              <a:gd name="T9" fmla="*/ 36 h 80"/>
              <a:gd name="T10" fmla="*/ 2 w 129"/>
              <a:gd name="T11" fmla="*/ 51 h 80"/>
              <a:gd name="T12" fmla="*/ 16 w 129"/>
              <a:gd name="T13" fmla="*/ 70 h 80"/>
              <a:gd name="T14" fmla="*/ 102 w 129"/>
              <a:gd name="T15" fmla="*/ 80 h 80"/>
              <a:gd name="T16" fmla="*/ 112 w 129"/>
              <a:gd name="T17" fmla="*/ 67 h 80"/>
              <a:gd name="T18" fmla="*/ 128 w 129"/>
              <a:gd name="T19" fmla="*/ 46 h 80"/>
              <a:gd name="T20" fmla="*/ 103 w 129"/>
              <a:gd name="T21" fmla="*/ 36 h 80"/>
              <a:gd name="T22" fmla="*/ 103 w 129"/>
              <a:gd name="T23" fmla="*/ 35 h 80"/>
              <a:gd name="T24" fmla="*/ 64 w 129"/>
              <a:gd name="T25" fmla="*/ 4 h 80"/>
              <a:gd name="T26" fmla="*/ 97 w 129"/>
              <a:gd name="T27" fmla="*/ 29 h 80"/>
              <a:gd name="T28" fmla="*/ 29 w 129"/>
              <a:gd name="T29" fmla="*/ 36 h 80"/>
              <a:gd name="T30" fmla="*/ 64 w 129"/>
              <a:gd name="T31" fmla="*/ 4 h 80"/>
              <a:gd name="T32" fmla="*/ 64 w 129"/>
              <a:gd name="T33" fmla="*/ 24 h 80"/>
              <a:gd name="T34" fmla="*/ 41 w 129"/>
              <a:gd name="T35" fmla="*/ 36 h 80"/>
              <a:gd name="T36" fmla="*/ 86 w 129"/>
              <a:gd name="T37" fmla="*/ 35 h 80"/>
              <a:gd name="T38" fmla="*/ 82 w 129"/>
              <a:gd name="T39" fmla="*/ 36 h 80"/>
              <a:gd name="T40" fmla="*/ 55 w 129"/>
              <a:gd name="T41" fmla="*/ 36 h 80"/>
              <a:gd name="T42" fmla="*/ 64 w 129"/>
              <a:gd name="T43" fmla="*/ 28 h 80"/>
              <a:gd name="T44" fmla="*/ 73 w 129"/>
              <a:gd name="T45" fmla="*/ 36 h 80"/>
              <a:gd name="T46" fmla="*/ 64 w 129"/>
              <a:gd name="T47" fmla="*/ 16 h 80"/>
              <a:gd name="T48" fmla="*/ 33 w 129"/>
              <a:gd name="T49" fmla="*/ 36 h 80"/>
              <a:gd name="T50" fmla="*/ 93 w 129"/>
              <a:gd name="T51" fmla="*/ 31 h 80"/>
              <a:gd name="T52" fmla="*/ 64 w 129"/>
              <a:gd name="T53" fmla="*/ 16 h 80"/>
              <a:gd name="T54" fmla="*/ 104 w 129"/>
              <a:gd name="T55" fmla="*/ 70 h 80"/>
              <a:gd name="T56" fmla="*/ 26 w 129"/>
              <a:gd name="T57" fmla="*/ 72 h 80"/>
              <a:gd name="T58" fmla="*/ 24 w 129"/>
              <a:gd name="T59" fmla="*/ 64 h 80"/>
              <a:gd name="T60" fmla="*/ 10 w 129"/>
              <a:gd name="T61" fmla="*/ 44 h 80"/>
              <a:gd name="T62" fmla="*/ 24 w 129"/>
              <a:gd name="T63" fmla="*/ 44 h 80"/>
              <a:gd name="T64" fmla="*/ 32 w 129"/>
              <a:gd name="T65" fmla="*/ 44 h 80"/>
              <a:gd name="T66" fmla="*/ 40 w 129"/>
              <a:gd name="T67" fmla="*/ 44 h 80"/>
              <a:gd name="T68" fmla="*/ 48 w 129"/>
              <a:gd name="T69" fmla="*/ 44 h 80"/>
              <a:gd name="T70" fmla="*/ 76 w 129"/>
              <a:gd name="T71" fmla="*/ 44 h 80"/>
              <a:gd name="T72" fmla="*/ 84 w 129"/>
              <a:gd name="T73" fmla="*/ 44 h 80"/>
              <a:gd name="T74" fmla="*/ 92 w 129"/>
              <a:gd name="T75" fmla="*/ 44 h 80"/>
              <a:gd name="T76" fmla="*/ 100 w 129"/>
              <a:gd name="T77" fmla="*/ 44 h 80"/>
              <a:gd name="T78" fmla="*/ 108 w 129"/>
              <a:gd name="T79" fmla="*/ 44 h 80"/>
              <a:gd name="T80" fmla="*/ 120 w 129"/>
              <a:gd name="T81" fmla="*/ 46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9" h="80">
                <a:moveTo>
                  <a:pt x="118" y="36"/>
                </a:moveTo>
                <a:cubicBezTo>
                  <a:pt x="107" y="36"/>
                  <a:pt x="107" y="36"/>
                  <a:pt x="107" y="36"/>
                </a:cubicBezTo>
                <a:cubicBezTo>
                  <a:pt x="107" y="35"/>
                  <a:pt x="107" y="34"/>
                  <a:pt x="107" y="33"/>
                </a:cubicBezTo>
                <a:cubicBezTo>
                  <a:pt x="126" y="24"/>
                  <a:pt x="126" y="24"/>
                  <a:pt x="126" y="24"/>
                </a:cubicBezTo>
                <a:cubicBezTo>
                  <a:pt x="128" y="23"/>
                  <a:pt x="129" y="20"/>
                  <a:pt x="128" y="18"/>
                </a:cubicBezTo>
                <a:cubicBezTo>
                  <a:pt x="127" y="16"/>
                  <a:pt x="124" y="15"/>
                  <a:pt x="122" y="16"/>
                </a:cubicBezTo>
                <a:cubicBezTo>
                  <a:pt x="104" y="26"/>
                  <a:pt x="104" y="26"/>
                  <a:pt x="104" y="26"/>
                </a:cubicBezTo>
                <a:cubicBezTo>
                  <a:pt x="97" y="11"/>
                  <a:pt x="82" y="0"/>
                  <a:pt x="64" y="0"/>
                </a:cubicBezTo>
                <a:cubicBezTo>
                  <a:pt x="42" y="0"/>
                  <a:pt x="25" y="16"/>
                  <a:pt x="21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4" y="36"/>
                  <a:pt x="0" y="40"/>
                  <a:pt x="0" y="46"/>
                </a:cubicBezTo>
                <a:cubicBezTo>
                  <a:pt x="0" y="48"/>
                  <a:pt x="1" y="50"/>
                  <a:pt x="2" y="51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70"/>
                  <a:pt x="16" y="70"/>
                  <a:pt x="16" y="70"/>
                </a:cubicBezTo>
                <a:cubicBezTo>
                  <a:pt x="16" y="76"/>
                  <a:pt x="20" y="80"/>
                  <a:pt x="26" y="80"/>
                </a:cubicBezTo>
                <a:cubicBezTo>
                  <a:pt x="102" y="80"/>
                  <a:pt x="102" y="80"/>
                  <a:pt x="102" y="80"/>
                </a:cubicBezTo>
                <a:cubicBezTo>
                  <a:pt x="108" y="80"/>
                  <a:pt x="112" y="76"/>
                  <a:pt x="112" y="70"/>
                </a:cubicBezTo>
                <a:cubicBezTo>
                  <a:pt x="112" y="67"/>
                  <a:pt x="112" y="67"/>
                  <a:pt x="112" y="67"/>
                </a:cubicBezTo>
                <a:cubicBezTo>
                  <a:pt x="126" y="51"/>
                  <a:pt x="126" y="51"/>
                  <a:pt x="126" y="51"/>
                </a:cubicBezTo>
                <a:cubicBezTo>
                  <a:pt x="127" y="50"/>
                  <a:pt x="128" y="48"/>
                  <a:pt x="128" y="46"/>
                </a:cubicBezTo>
                <a:cubicBezTo>
                  <a:pt x="128" y="40"/>
                  <a:pt x="124" y="36"/>
                  <a:pt x="118" y="36"/>
                </a:cubicBezTo>
                <a:close/>
                <a:moveTo>
                  <a:pt x="103" y="36"/>
                </a:moveTo>
                <a:cubicBezTo>
                  <a:pt x="101" y="36"/>
                  <a:pt x="101" y="36"/>
                  <a:pt x="101" y="36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103" y="35"/>
                  <a:pt x="103" y="36"/>
                  <a:pt x="103" y="36"/>
                </a:cubicBezTo>
                <a:close/>
                <a:moveTo>
                  <a:pt x="64" y="4"/>
                </a:moveTo>
                <a:cubicBezTo>
                  <a:pt x="80" y="4"/>
                  <a:pt x="94" y="14"/>
                  <a:pt x="100" y="27"/>
                </a:cubicBezTo>
                <a:cubicBezTo>
                  <a:pt x="97" y="29"/>
                  <a:pt x="97" y="29"/>
                  <a:pt x="97" y="29"/>
                </a:cubicBezTo>
                <a:cubicBezTo>
                  <a:pt x="91" y="17"/>
                  <a:pt x="79" y="8"/>
                  <a:pt x="64" y="8"/>
                </a:cubicBezTo>
                <a:cubicBezTo>
                  <a:pt x="47" y="8"/>
                  <a:pt x="33" y="20"/>
                  <a:pt x="29" y="36"/>
                </a:cubicBezTo>
                <a:cubicBezTo>
                  <a:pt x="25" y="36"/>
                  <a:pt x="25" y="36"/>
                  <a:pt x="25" y="36"/>
                </a:cubicBezTo>
                <a:cubicBezTo>
                  <a:pt x="29" y="18"/>
                  <a:pt x="45" y="4"/>
                  <a:pt x="64" y="4"/>
                </a:cubicBezTo>
                <a:close/>
                <a:moveTo>
                  <a:pt x="82" y="36"/>
                </a:moveTo>
                <a:cubicBezTo>
                  <a:pt x="79" y="29"/>
                  <a:pt x="72" y="24"/>
                  <a:pt x="64" y="24"/>
                </a:cubicBezTo>
                <a:cubicBezTo>
                  <a:pt x="56" y="24"/>
                  <a:pt x="49" y="29"/>
                  <a:pt x="46" y="36"/>
                </a:cubicBezTo>
                <a:cubicBezTo>
                  <a:pt x="41" y="36"/>
                  <a:pt x="41" y="36"/>
                  <a:pt x="41" y="36"/>
                </a:cubicBezTo>
                <a:cubicBezTo>
                  <a:pt x="45" y="27"/>
                  <a:pt x="54" y="20"/>
                  <a:pt x="64" y="20"/>
                </a:cubicBezTo>
                <a:cubicBezTo>
                  <a:pt x="74" y="20"/>
                  <a:pt x="82" y="26"/>
                  <a:pt x="86" y="35"/>
                </a:cubicBezTo>
                <a:cubicBezTo>
                  <a:pt x="83" y="36"/>
                  <a:pt x="83" y="36"/>
                  <a:pt x="83" y="36"/>
                </a:cubicBezTo>
                <a:lnTo>
                  <a:pt x="82" y="36"/>
                </a:lnTo>
                <a:close/>
                <a:moveTo>
                  <a:pt x="64" y="32"/>
                </a:moveTo>
                <a:cubicBezTo>
                  <a:pt x="60" y="32"/>
                  <a:pt x="57" y="34"/>
                  <a:pt x="55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53" y="31"/>
                  <a:pt x="58" y="28"/>
                  <a:pt x="64" y="28"/>
                </a:cubicBezTo>
                <a:cubicBezTo>
                  <a:pt x="70" y="28"/>
                  <a:pt x="75" y="31"/>
                  <a:pt x="78" y="36"/>
                </a:cubicBezTo>
                <a:cubicBezTo>
                  <a:pt x="73" y="36"/>
                  <a:pt x="73" y="36"/>
                  <a:pt x="73" y="36"/>
                </a:cubicBezTo>
                <a:cubicBezTo>
                  <a:pt x="71" y="34"/>
                  <a:pt x="68" y="32"/>
                  <a:pt x="64" y="32"/>
                </a:cubicBezTo>
                <a:close/>
                <a:moveTo>
                  <a:pt x="64" y="16"/>
                </a:moveTo>
                <a:cubicBezTo>
                  <a:pt x="51" y="16"/>
                  <a:pt x="41" y="24"/>
                  <a:pt x="37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7" y="22"/>
                  <a:pt x="49" y="12"/>
                  <a:pt x="64" y="12"/>
                </a:cubicBezTo>
                <a:cubicBezTo>
                  <a:pt x="77" y="12"/>
                  <a:pt x="88" y="20"/>
                  <a:pt x="93" y="31"/>
                </a:cubicBezTo>
                <a:cubicBezTo>
                  <a:pt x="90" y="33"/>
                  <a:pt x="90" y="33"/>
                  <a:pt x="90" y="33"/>
                </a:cubicBezTo>
                <a:cubicBezTo>
                  <a:pt x="85" y="23"/>
                  <a:pt x="75" y="16"/>
                  <a:pt x="64" y="16"/>
                </a:cubicBezTo>
                <a:close/>
                <a:moveTo>
                  <a:pt x="104" y="64"/>
                </a:moveTo>
                <a:cubicBezTo>
                  <a:pt x="104" y="70"/>
                  <a:pt x="104" y="70"/>
                  <a:pt x="104" y="70"/>
                </a:cubicBezTo>
                <a:cubicBezTo>
                  <a:pt x="104" y="71"/>
                  <a:pt x="103" y="72"/>
                  <a:pt x="102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25" y="72"/>
                  <a:pt x="24" y="71"/>
                  <a:pt x="24" y="70"/>
                </a:cubicBezTo>
                <a:cubicBezTo>
                  <a:pt x="24" y="64"/>
                  <a:pt x="24" y="64"/>
                  <a:pt x="24" y="64"/>
                </a:cubicBezTo>
                <a:cubicBezTo>
                  <a:pt x="8" y="46"/>
                  <a:pt x="8" y="46"/>
                  <a:pt x="8" y="46"/>
                </a:cubicBezTo>
                <a:cubicBezTo>
                  <a:pt x="8" y="45"/>
                  <a:pt x="9" y="44"/>
                  <a:pt x="10" y="44"/>
                </a:cubicBezTo>
                <a:cubicBezTo>
                  <a:pt x="20" y="44"/>
                  <a:pt x="20" y="44"/>
                  <a:pt x="20" y="44"/>
                </a:cubicBezTo>
                <a:cubicBezTo>
                  <a:pt x="24" y="44"/>
                  <a:pt x="24" y="44"/>
                  <a:pt x="24" y="44"/>
                </a:cubicBezTo>
                <a:cubicBezTo>
                  <a:pt x="28" y="44"/>
                  <a:pt x="28" y="44"/>
                  <a:pt x="28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6" y="44"/>
                  <a:pt x="36" y="44"/>
                  <a:pt x="36" y="44"/>
                </a:cubicBezTo>
                <a:cubicBezTo>
                  <a:pt x="40" y="44"/>
                  <a:pt x="40" y="44"/>
                  <a:pt x="40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8" y="44"/>
                  <a:pt x="48" y="44"/>
                  <a:pt x="48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76" y="44"/>
                  <a:pt x="76" y="44"/>
                  <a:pt x="76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92" y="44"/>
                  <a:pt x="92" y="44"/>
                  <a:pt x="92" y="44"/>
                </a:cubicBezTo>
                <a:cubicBezTo>
                  <a:pt x="96" y="44"/>
                  <a:pt x="96" y="44"/>
                  <a:pt x="96" y="44"/>
                </a:cubicBezTo>
                <a:cubicBezTo>
                  <a:pt x="100" y="44"/>
                  <a:pt x="100" y="44"/>
                  <a:pt x="100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8" y="44"/>
                  <a:pt x="108" y="44"/>
                  <a:pt x="108" y="44"/>
                </a:cubicBezTo>
                <a:cubicBezTo>
                  <a:pt x="118" y="44"/>
                  <a:pt x="118" y="44"/>
                  <a:pt x="118" y="44"/>
                </a:cubicBezTo>
                <a:cubicBezTo>
                  <a:pt x="119" y="44"/>
                  <a:pt x="120" y="45"/>
                  <a:pt x="120" y="46"/>
                </a:cubicBezTo>
                <a:lnTo>
                  <a:pt x="104" y="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41" name="Freeform 35"/>
          <p:cNvSpPr/>
          <p:nvPr/>
        </p:nvSpPr>
        <p:spPr bwMode="auto">
          <a:xfrm>
            <a:off x="8355672" y="3937001"/>
            <a:ext cx="41275" cy="112713"/>
          </a:xfrm>
          <a:custGeom>
            <a:avLst/>
            <a:gdLst>
              <a:gd name="T0" fmla="*/ 2 w 11"/>
              <a:gd name="T1" fmla="*/ 29 h 30"/>
              <a:gd name="T2" fmla="*/ 2 w 11"/>
              <a:gd name="T3" fmla="*/ 29 h 30"/>
              <a:gd name="T4" fmla="*/ 2 w 11"/>
              <a:gd name="T5" fmla="*/ 29 h 30"/>
              <a:gd name="T6" fmla="*/ 4 w 11"/>
              <a:gd name="T7" fmla="*/ 30 h 30"/>
              <a:gd name="T8" fmla="*/ 6 w 11"/>
              <a:gd name="T9" fmla="*/ 28 h 30"/>
              <a:gd name="T10" fmla="*/ 6 w 11"/>
              <a:gd name="T11" fmla="*/ 27 h 30"/>
              <a:gd name="T12" fmla="*/ 6 w 11"/>
              <a:gd name="T13" fmla="*/ 27 h 30"/>
              <a:gd name="T14" fmla="*/ 7 w 11"/>
              <a:gd name="T15" fmla="*/ 16 h 30"/>
              <a:gd name="T16" fmla="*/ 9 w 11"/>
              <a:gd name="T17" fmla="*/ 1 h 30"/>
              <a:gd name="T18" fmla="*/ 7 w 11"/>
              <a:gd name="T19" fmla="*/ 0 h 30"/>
              <a:gd name="T20" fmla="*/ 5 w 11"/>
              <a:gd name="T21" fmla="*/ 2 h 30"/>
              <a:gd name="T22" fmla="*/ 5 w 11"/>
              <a:gd name="T23" fmla="*/ 3 h 30"/>
              <a:gd name="T24" fmla="*/ 5 w 11"/>
              <a:gd name="T25" fmla="*/ 3 h 30"/>
              <a:gd name="T26" fmla="*/ 5 w 11"/>
              <a:gd name="T27" fmla="*/ 3 h 30"/>
              <a:gd name="T28" fmla="*/ 5 w 11"/>
              <a:gd name="T29" fmla="*/ 3 h 30"/>
              <a:gd name="T30" fmla="*/ 4 w 11"/>
              <a:gd name="T31" fmla="*/ 14 h 30"/>
              <a:gd name="T32" fmla="*/ 2 w 11"/>
              <a:gd name="T33" fmla="*/ 29 h 30"/>
              <a:gd name="T34" fmla="*/ 2 w 11"/>
              <a:gd name="T35" fmla="*/ 29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" h="30">
                <a:moveTo>
                  <a:pt x="2" y="29"/>
                </a:moveTo>
                <a:cubicBezTo>
                  <a:pt x="2" y="29"/>
                  <a:pt x="2" y="29"/>
                  <a:pt x="2" y="29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30"/>
                  <a:pt x="3" y="30"/>
                  <a:pt x="4" y="30"/>
                </a:cubicBezTo>
                <a:cubicBezTo>
                  <a:pt x="5" y="30"/>
                  <a:pt x="6" y="29"/>
                  <a:pt x="6" y="28"/>
                </a:cubicBezTo>
                <a:cubicBezTo>
                  <a:pt x="6" y="28"/>
                  <a:pt x="6" y="28"/>
                  <a:pt x="6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4" y="24"/>
                  <a:pt x="6" y="20"/>
                  <a:pt x="7" y="16"/>
                </a:cubicBezTo>
                <a:cubicBezTo>
                  <a:pt x="9" y="11"/>
                  <a:pt x="11" y="6"/>
                  <a:pt x="9" y="1"/>
                </a:cubicBezTo>
                <a:cubicBezTo>
                  <a:pt x="9" y="1"/>
                  <a:pt x="8" y="0"/>
                  <a:pt x="7" y="0"/>
                </a:cubicBezTo>
                <a:cubicBezTo>
                  <a:pt x="6" y="0"/>
                  <a:pt x="5" y="1"/>
                  <a:pt x="5" y="2"/>
                </a:cubicBezTo>
                <a:cubicBezTo>
                  <a:pt x="5" y="2"/>
                  <a:pt x="5" y="2"/>
                  <a:pt x="5" y="3"/>
                </a:cubicBezTo>
                <a:cubicBezTo>
                  <a:pt x="5" y="3"/>
                  <a:pt x="5" y="3"/>
                  <a:pt x="5" y="3"/>
                </a:cubicBezTo>
                <a:cubicBezTo>
                  <a:pt x="5" y="3"/>
                  <a:pt x="5" y="3"/>
                  <a:pt x="5" y="3"/>
                </a:cubicBezTo>
                <a:cubicBezTo>
                  <a:pt x="5" y="3"/>
                  <a:pt x="5" y="3"/>
                  <a:pt x="5" y="3"/>
                </a:cubicBezTo>
                <a:cubicBezTo>
                  <a:pt x="7" y="6"/>
                  <a:pt x="5" y="10"/>
                  <a:pt x="4" y="14"/>
                </a:cubicBezTo>
                <a:cubicBezTo>
                  <a:pt x="2" y="19"/>
                  <a:pt x="0" y="24"/>
                  <a:pt x="2" y="29"/>
                </a:cubicBezTo>
                <a:cubicBezTo>
                  <a:pt x="2" y="29"/>
                  <a:pt x="2" y="29"/>
                  <a:pt x="2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42" name="Freeform 36"/>
          <p:cNvSpPr/>
          <p:nvPr/>
        </p:nvSpPr>
        <p:spPr bwMode="auto">
          <a:xfrm>
            <a:off x="8536647" y="3932238"/>
            <a:ext cx="44450" cy="112713"/>
          </a:xfrm>
          <a:custGeom>
            <a:avLst/>
            <a:gdLst>
              <a:gd name="T0" fmla="*/ 3 w 12"/>
              <a:gd name="T1" fmla="*/ 29 h 30"/>
              <a:gd name="T2" fmla="*/ 3 w 12"/>
              <a:gd name="T3" fmla="*/ 29 h 30"/>
              <a:gd name="T4" fmla="*/ 3 w 12"/>
              <a:gd name="T5" fmla="*/ 29 h 30"/>
              <a:gd name="T6" fmla="*/ 4 w 12"/>
              <a:gd name="T7" fmla="*/ 30 h 30"/>
              <a:gd name="T8" fmla="*/ 6 w 12"/>
              <a:gd name="T9" fmla="*/ 28 h 30"/>
              <a:gd name="T10" fmla="*/ 6 w 12"/>
              <a:gd name="T11" fmla="*/ 28 h 30"/>
              <a:gd name="T12" fmla="*/ 6 w 12"/>
              <a:gd name="T13" fmla="*/ 28 h 30"/>
              <a:gd name="T14" fmla="*/ 8 w 12"/>
              <a:gd name="T15" fmla="*/ 16 h 30"/>
              <a:gd name="T16" fmla="*/ 10 w 12"/>
              <a:gd name="T17" fmla="*/ 2 h 30"/>
              <a:gd name="T18" fmla="*/ 8 w 12"/>
              <a:gd name="T19" fmla="*/ 0 h 30"/>
              <a:gd name="T20" fmla="*/ 6 w 12"/>
              <a:gd name="T21" fmla="*/ 2 h 30"/>
              <a:gd name="T22" fmla="*/ 6 w 12"/>
              <a:gd name="T23" fmla="*/ 3 h 30"/>
              <a:gd name="T24" fmla="*/ 6 w 12"/>
              <a:gd name="T25" fmla="*/ 3 h 30"/>
              <a:gd name="T26" fmla="*/ 6 w 12"/>
              <a:gd name="T27" fmla="*/ 3 h 30"/>
              <a:gd name="T28" fmla="*/ 6 w 12"/>
              <a:gd name="T29" fmla="*/ 3 h 30"/>
              <a:gd name="T30" fmla="*/ 4 w 12"/>
              <a:gd name="T31" fmla="*/ 15 h 30"/>
              <a:gd name="T32" fmla="*/ 3 w 12"/>
              <a:gd name="T33" fmla="*/ 29 h 30"/>
              <a:gd name="T34" fmla="*/ 3 w 12"/>
              <a:gd name="T35" fmla="*/ 29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" h="30">
                <a:moveTo>
                  <a:pt x="3" y="29"/>
                </a:move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30"/>
                  <a:pt x="4" y="30"/>
                  <a:pt x="4" y="30"/>
                </a:cubicBezTo>
                <a:cubicBezTo>
                  <a:pt x="6" y="30"/>
                  <a:pt x="6" y="30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5" y="24"/>
                  <a:pt x="6" y="20"/>
                  <a:pt x="8" y="16"/>
                </a:cubicBezTo>
                <a:cubicBezTo>
                  <a:pt x="10" y="12"/>
                  <a:pt x="12" y="7"/>
                  <a:pt x="10" y="2"/>
                </a:cubicBezTo>
                <a:cubicBezTo>
                  <a:pt x="9" y="1"/>
                  <a:pt x="9" y="0"/>
                  <a:pt x="8" y="0"/>
                </a:cubicBezTo>
                <a:cubicBezTo>
                  <a:pt x="7" y="0"/>
                  <a:pt x="6" y="1"/>
                  <a:pt x="6" y="2"/>
                </a:cubicBezTo>
                <a:cubicBezTo>
                  <a:pt x="6" y="3"/>
                  <a:pt x="6" y="3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8" y="7"/>
                  <a:pt x="6" y="11"/>
                  <a:pt x="4" y="15"/>
                </a:cubicBezTo>
                <a:cubicBezTo>
                  <a:pt x="3" y="19"/>
                  <a:pt x="0" y="24"/>
                  <a:pt x="3" y="29"/>
                </a:cubicBezTo>
                <a:cubicBezTo>
                  <a:pt x="3" y="29"/>
                  <a:pt x="3" y="29"/>
                  <a:pt x="3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43" name="Freeform 37"/>
          <p:cNvSpPr/>
          <p:nvPr/>
        </p:nvSpPr>
        <p:spPr bwMode="auto">
          <a:xfrm>
            <a:off x="8460447" y="3868738"/>
            <a:ext cx="41275" cy="112713"/>
          </a:xfrm>
          <a:custGeom>
            <a:avLst/>
            <a:gdLst>
              <a:gd name="T0" fmla="*/ 2 w 11"/>
              <a:gd name="T1" fmla="*/ 29 h 30"/>
              <a:gd name="T2" fmla="*/ 2 w 11"/>
              <a:gd name="T3" fmla="*/ 29 h 30"/>
              <a:gd name="T4" fmla="*/ 2 w 11"/>
              <a:gd name="T5" fmla="*/ 29 h 30"/>
              <a:gd name="T6" fmla="*/ 4 w 11"/>
              <a:gd name="T7" fmla="*/ 30 h 30"/>
              <a:gd name="T8" fmla="*/ 6 w 11"/>
              <a:gd name="T9" fmla="*/ 28 h 30"/>
              <a:gd name="T10" fmla="*/ 6 w 11"/>
              <a:gd name="T11" fmla="*/ 28 h 30"/>
              <a:gd name="T12" fmla="*/ 6 w 11"/>
              <a:gd name="T13" fmla="*/ 28 h 30"/>
              <a:gd name="T14" fmla="*/ 8 w 11"/>
              <a:gd name="T15" fmla="*/ 16 h 30"/>
              <a:gd name="T16" fmla="*/ 9 w 11"/>
              <a:gd name="T17" fmla="*/ 1 h 30"/>
              <a:gd name="T18" fmla="*/ 7 w 11"/>
              <a:gd name="T19" fmla="*/ 0 h 30"/>
              <a:gd name="T20" fmla="*/ 5 w 11"/>
              <a:gd name="T21" fmla="*/ 2 h 30"/>
              <a:gd name="T22" fmla="*/ 6 w 11"/>
              <a:gd name="T23" fmla="*/ 3 h 30"/>
              <a:gd name="T24" fmla="*/ 6 w 11"/>
              <a:gd name="T25" fmla="*/ 3 h 30"/>
              <a:gd name="T26" fmla="*/ 6 w 11"/>
              <a:gd name="T27" fmla="*/ 3 h 30"/>
              <a:gd name="T28" fmla="*/ 6 w 11"/>
              <a:gd name="T29" fmla="*/ 3 h 30"/>
              <a:gd name="T30" fmla="*/ 4 w 11"/>
              <a:gd name="T31" fmla="*/ 14 h 30"/>
              <a:gd name="T32" fmla="*/ 2 w 11"/>
              <a:gd name="T33" fmla="*/ 29 h 30"/>
              <a:gd name="T34" fmla="*/ 2 w 11"/>
              <a:gd name="T35" fmla="*/ 29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" h="30">
                <a:moveTo>
                  <a:pt x="2" y="29"/>
                </a:moveTo>
                <a:cubicBezTo>
                  <a:pt x="2" y="29"/>
                  <a:pt x="2" y="29"/>
                  <a:pt x="2" y="29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30"/>
                  <a:pt x="3" y="30"/>
                  <a:pt x="4" y="30"/>
                </a:cubicBezTo>
                <a:cubicBezTo>
                  <a:pt x="5" y="30"/>
                  <a:pt x="6" y="29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4" y="24"/>
                  <a:pt x="6" y="20"/>
                  <a:pt x="8" y="16"/>
                </a:cubicBezTo>
                <a:cubicBezTo>
                  <a:pt x="9" y="11"/>
                  <a:pt x="11" y="6"/>
                  <a:pt x="9" y="1"/>
                </a:cubicBezTo>
                <a:cubicBezTo>
                  <a:pt x="9" y="1"/>
                  <a:pt x="8" y="0"/>
                  <a:pt x="7" y="0"/>
                </a:cubicBezTo>
                <a:cubicBezTo>
                  <a:pt x="6" y="0"/>
                  <a:pt x="5" y="1"/>
                  <a:pt x="5" y="2"/>
                </a:cubicBezTo>
                <a:cubicBezTo>
                  <a:pt x="5" y="2"/>
                  <a:pt x="5" y="3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7" y="7"/>
                  <a:pt x="6" y="10"/>
                  <a:pt x="4" y="14"/>
                </a:cubicBezTo>
                <a:cubicBezTo>
                  <a:pt x="2" y="19"/>
                  <a:pt x="0" y="24"/>
                  <a:pt x="2" y="29"/>
                </a:cubicBezTo>
                <a:cubicBezTo>
                  <a:pt x="2" y="29"/>
                  <a:pt x="2" y="29"/>
                  <a:pt x="2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44" name="Freeform 38"/>
          <p:cNvSpPr>
            <a:spLocks noEditPoints="1"/>
          </p:cNvSpPr>
          <p:nvPr/>
        </p:nvSpPr>
        <p:spPr bwMode="auto">
          <a:xfrm>
            <a:off x="7277760" y="3913188"/>
            <a:ext cx="442912" cy="436563"/>
          </a:xfrm>
          <a:custGeom>
            <a:avLst/>
            <a:gdLst>
              <a:gd name="T0" fmla="*/ 84 w 118"/>
              <a:gd name="T1" fmla="*/ 3 h 116"/>
              <a:gd name="T2" fmla="*/ 77 w 118"/>
              <a:gd name="T3" fmla="*/ 0 h 116"/>
              <a:gd name="T4" fmla="*/ 70 w 118"/>
              <a:gd name="T5" fmla="*/ 3 h 116"/>
              <a:gd name="T6" fmla="*/ 64 w 118"/>
              <a:gd name="T7" fmla="*/ 9 h 116"/>
              <a:gd name="T8" fmla="*/ 61 w 118"/>
              <a:gd name="T9" fmla="*/ 16 h 116"/>
              <a:gd name="T10" fmla="*/ 62 w 118"/>
              <a:gd name="T11" fmla="*/ 21 h 116"/>
              <a:gd name="T12" fmla="*/ 8 w 118"/>
              <a:gd name="T13" fmla="*/ 43 h 116"/>
              <a:gd name="T14" fmla="*/ 1 w 118"/>
              <a:gd name="T15" fmla="*/ 51 h 116"/>
              <a:gd name="T16" fmla="*/ 5 w 118"/>
              <a:gd name="T17" fmla="*/ 62 h 116"/>
              <a:gd name="T18" fmla="*/ 55 w 118"/>
              <a:gd name="T19" fmla="*/ 112 h 116"/>
              <a:gd name="T20" fmla="*/ 64 w 118"/>
              <a:gd name="T21" fmla="*/ 116 h 116"/>
              <a:gd name="T22" fmla="*/ 64 w 118"/>
              <a:gd name="T23" fmla="*/ 116 h 116"/>
              <a:gd name="T24" fmla="*/ 66 w 118"/>
              <a:gd name="T25" fmla="*/ 116 h 116"/>
              <a:gd name="T26" fmla="*/ 75 w 118"/>
              <a:gd name="T27" fmla="*/ 108 h 116"/>
              <a:gd name="T28" fmla="*/ 96 w 118"/>
              <a:gd name="T29" fmla="*/ 55 h 116"/>
              <a:gd name="T30" fmla="*/ 102 w 118"/>
              <a:gd name="T31" fmla="*/ 57 h 116"/>
              <a:gd name="T32" fmla="*/ 109 w 118"/>
              <a:gd name="T33" fmla="*/ 54 h 116"/>
              <a:gd name="T34" fmla="*/ 115 w 118"/>
              <a:gd name="T35" fmla="*/ 48 h 116"/>
              <a:gd name="T36" fmla="*/ 118 w 118"/>
              <a:gd name="T37" fmla="*/ 41 h 116"/>
              <a:gd name="T38" fmla="*/ 115 w 118"/>
              <a:gd name="T39" fmla="*/ 34 h 116"/>
              <a:gd name="T40" fmla="*/ 84 w 118"/>
              <a:gd name="T41" fmla="*/ 3 h 116"/>
              <a:gd name="T42" fmla="*/ 68 w 118"/>
              <a:gd name="T43" fmla="*/ 105 h 116"/>
              <a:gd name="T44" fmla="*/ 65 w 118"/>
              <a:gd name="T45" fmla="*/ 108 h 116"/>
              <a:gd name="T46" fmla="*/ 64 w 118"/>
              <a:gd name="T47" fmla="*/ 108 h 116"/>
              <a:gd name="T48" fmla="*/ 61 w 118"/>
              <a:gd name="T49" fmla="*/ 107 h 116"/>
              <a:gd name="T50" fmla="*/ 10 w 118"/>
              <a:gd name="T51" fmla="*/ 56 h 116"/>
              <a:gd name="T52" fmla="*/ 9 w 118"/>
              <a:gd name="T53" fmla="*/ 53 h 116"/>
              <a:gd name="T54" fmla="*/ 11 w 118"/>
              <a:gd name="T55" fmla="*/ 50 h 116"/>
              <a:gd name="T56" fmla="*/ 36 w 118"/>
              <a:gd name="T57" fmla="*/ 40 h 116"/>
              <a:gd name="T58" fmla="*/ 87 w 118"/>
              <a:gd name="T59" fmla="*/ 58 h 116"/>
              <a:gd name="T60" fmla="*/ 68 w 118"/>
              <a:gd name="T61" fmla="*/ 105 h 116"/>
              <a:gd name="T62" fmla="*/ 109 w 118"/>
              <a:gd name="T63" fmla="*/ 42 h 116"/>
              <a:gd name="T64" fmla="*/ 103 w 118"/>
              <a:gd name="T65" fmla="*/ 48 h 116"/>
              <a:gd name="T66" fmla="*/ 100 w 118"/>
              <a:gd name="T67" fmla="*/ 48 h 116"/>
              <a:gd name="T68" fmla="*/ 93 w 118"/>
              <a:gd name="T69" fmla="*/ 41 h 116"/>
              <a:gd name="T70" fmla="*/ 88 w 118"/>
              <a:gd name="T71" fmla="*/ 55 h 116"/>
              <a:gd name="T72" fmla="*/ 88 w 118"/>
              <a:gd name="T73" fmla="*/ 54 h 116"/>
              <a:gd name="T74" fmla="*/ 53 w 118"/>
              <a:gd name="T75" fmla="*/ 39 h 116"/>
              <a:gd name="T76" fmla="*/ 42 w 118"/>
              <a:gd name="T77" fmla="*/ 38 h 116"/>
              <a:gd name="T78" fmla="*/ 76 w 118"/>
              <a:gd name="T79" fmla="*/ 24 h 116"/>
              <a:gd name="T80" fmla="*/ 70 w 118"/>
              <a:gd name="T81" fmla="*/ 17 h 116"/>
              <a:gd name="T82" fmla="*/ 70 w 118"/>
              <a:gd name="T83" fmla="*/ 14 h 116"/>
              <a:gd name="T84" fmla="*/ 75 w 118"/>
              <a:gd name="T85" fmla="*/ 9 h 116"/>
              <a:gd name="T86" fmla="*/ 78 w 118"/>
              <a:gd name="T87" fmla="*/ 9 h 116"/>
              <a:gd name="T88" fmla="*/ 109 w 118"/>
              <a:gd name="T89" fmla="*/ 39 h 116"/>
              <a:gd name="T90" fmla="*/ 109 w 118"/>
              <a:gd name="T91" fmla="*/ 4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8" h="116">
                <a:moveTo>
                  <a:pt x="84" y="3"/>
                </a:moveTo>
                <a:cubicBezTo>
                  <a:pt x="82" y="1"/>
                  <a:pt x="79" y="0"/>
                  <a:pt x="77" y="0"/>
                </a:cubicBezTo>
                <a:cubicBezTo>
                  <a:pt x="74" y="0"/>
                  <a:pt x="71" y="1"/>
                  <a:pt x="70" y="3"/>
                </a:cubicBezTo>
                <a:cubicBezTo>
                  <a:pt x="64" y="9"/>
                  <a:pt x="64" y="9"/>
                  <a:pt x="64" y="9"/>
                </a:cubicBezTo>
                <a:cubicBezTo>
                  <a:pt x="62" y="10"/>
                  <a:pt x="61" y="13"/>
                  <a:pt x="61" y="16"/>
                </a:cubicBezTo>
                <a:cubicBezTo>
                  <a:pt x="61" y="18"/>
                  <a:pt x="62" y="19"/>
                  <a:pt x="62" y="21"/>
                </a:cubicBezTo>
                <a:cubicBezTo>
                  <a:pt x="8" y="43"/>
                  <a:pt x="8" y="43"/>
                  <a:pt x="8" y="43"/>
                </a:cubicBezTo>
                <a:cubicBezTo>
                  <a:pt x="5" y="44"/>
                  <a:pt x="2" y="48"/>
                  <a:pt x="1" y="51"/>
                </a:cubicBezTo>
                <a:cubicBezTo>
                  <a:pt x="0" y="55"/>
                  <a:pt x="2" y="59"/>
                  <a:pt x="5" y="62"/>
                </a:cubicBezTo>
                <a:cubicBezTo>
                  <a:pt x="55" y="112"/>
                  <a:pt x="55" y="112"/>
                  <a:pt x="55" y="112"/>
                </a:cubicBezTo>
                <a:cubicBezTo>
                  <a:pt x="58" y="115"/>
                  <a:pt x="61" y="116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ubicBezTo>
                  <a:pt x="65" y="116"/>
                  <a:pt x="66" y="116"/>
                  <a:pt x="66" y="116"/>
                </a:cubicBezTo>
                <a:cubicBezTo>
                  <a:pt x="70" y="115"/>
                  <a:pt x="74" y="112"/>
                  <a:pt x="75" y="108"/>
                </a:cubicBezTo>
                <a:cubicBezTo>
                  <a:pt x="96" y="55"/>
                  <a:pt x="96" y="55"/>
                  <a:pt x="96" y="55"/>
                </a:cubicBezTo>
                <a:cubicBezTo>
                  <a:pt x="98" y="56"/>
                  <a:pt x="100" y="57"/>
                  <a:pt x="102" y="57"/>
                </a:cubicBezTo>
                <a:cubicBezTo>
                  <a:pt x="105" y="57"/>
                  <a:pt x="107" y="56"/>
                  <a:pt x="109" y="54"/>
                </a:cubicBezTo>
                <a:cubicBezTo>
                  <a:pt x="115" y="48"/>
                  <a:pt x="115" y="48"/>
                  <a:pt x="115" y="48"/>
                </a:cubicBezTo>
                <a:cubicBezTo>
                  <a:pt x="117" y="46"/>
                  <a:pt x="118" y="44"/>
                  <a:pt x="118" y="41"/>
                </a:cubicBezTo>
                <a:cubicBezTo>
                  <a:pt x="118" y="38"/>
                  <a:pt x="117" y="36"/>
                  <a:pt x="115" y="34"/>
                </a:cubicBezTo>
                <a:lnTo>
                  <a:pt x="84" y="3"/>
                </a:lnTo>
                <a:close/>
                <a:moveTo>
                  <a:pt x="68" y="105"/>
                </a:moveTo>
                <a:cubicBezTo>
                  <a:pt x="67" y="107"/>
                  <a:pt x="66" y="108"/>
                  <a:pt x="65" y="108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3" y="108"/>
                  <a:pt x="62" y="108"/>
                  <a:pt x="61" y="107"/>
                </a:cubicBezTo>
                <a:cubicBezTo>
                  <a:pt x="10" y="56"/>
                  <a:pt x="10" y="56"/>
                  <a:pt x="10" y="56"/>
                </a:cubicBezTo>
                <a:cubicBezTo>
                  <a:pt x="9" y="56"/>
                  <a:pt x="9" y="54"/>
                  <a:pt x="9" y="53"/>
                </a:cubicBezTo>
                <a:cubicBezTo>
                  <a:pt x="9" y="52"/>
                  <a:pt x="10" y="51"/>
                  <a:pt x="11" y="50"/>
                </a:cubicBezTo>
                <a:cubicBezTo>
                  <a:pt x="36" y="40"/>
                  <a:pt x="36" y="40"/>
                  <a:pt x="36" y="40"/>
                </a:cubicBezTo>
                <a:cubicBezTo>
                  <a:pt x="53" y="46"/>
                  <a:pt x="70" y="40"/>
                  <a:pt x="87" y="58"/>
                </a:cubicBezTo>
                <a:lnTo>
                  <a:pt x="68" y="105"/>
                </a:lnTo>
                <a:close/>
                <a:moveTo>
                  <a:pt x="109" y="42"/>
                </a:moveTo>
                <a:cubicBezTo>
                  <a:pt x="103" y="48"/>
                  <a:pt x="103" y="48"/>
                  <a:pt x="103" y="48"/>
                </a:cubicBezTo>
                <a:cubicBezTo>
                  <a:pt x="103" y="49"/>
                  <a:pt x="101" y="49"/>
                  <a:pt x="100" y="48"/>
                </a:cubicBezTo>
                <a:cubicBezTo>
                  <a:pt x="93" y="41"/>
                  <a:pt x="93" y="41"/>
                  <a:pt x="93" y="41"/>
                </a:cubicBezTo>
                <a:cubicBezTo>
                  <a:pt x="88" y="55"/>
                  <a:pt x="88" y="55"/>
                  <a:pt x="88" y="55"/>
                </a:cubicBezTo>
                <a:cubicBezTo>
                  <a:pt x="88" y="54"/>
                  <a:pt x="88" y="54"/>
                  <a:pt x="88" y="54"/>
                </a:cubicBezTo>
                <a:cubicBezTo>
                  <a:pt x="76" y="42"/>
                  <a:pt x="64" y="41"/>
                  <a:pt x="53" y="39"/>
                </a:cubicBezTo>
                <a:cubicBezTo>
                  <a:pt x="49" y="39"/>
                  <a:pt x="46" y="38"/>
                  <a:pt x="42" y="38"/>
                </a:cubicBezTo>
                <a:cubicBezTo>
                  <a:pt x="76" y="24"/>
                  <a:pt x="76" y="24"/>
                  <a:pt x="76" y="24"/>
                </a:cubicBezTo>
                <a:cubicBezTo>
                  <a:pt x="70" y="17"/>
                  <a:pt x="70" y="17"/>
                  <a:pt x="70" y="17"/>
                </a:cubicBezTo>
                <a:cubicBezTo>
                  <a:pt x="69" y="16"/>
                  <a:pt x="69" y="15"/>
                  <a:pt x="70" y="14"/>
                </a:cubicBezTo>
                <a:cubicBezTo>
                  <a:pt x="75" y="9"/>
                  <a:pt x="75" y="9"/>
                  <a:pt x="75" y="9"/>
                </a:cubicBezTo>
                <a:cubicBezTo>
                  <a:pt x="76" y="8"/>
                  <a:pt x="77" y="8"/>
                  <a:pt x="78" y="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10" y="40"/>
                  <a:pt x="110" y="42"/>
                  <a:pt x="109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45" name="Freeform 39"/>
          <p:cNvSpPr>
            <a:spLocks noEditPoints="1"/>
          </p:cNvSpPr>
          <p:nvPr/>
        </p:nvSpPr>
        <p:spPr bwMode="auto">
          <a:xfrm>
            <a:off x="7492072" y="4110038"/>
            <a:ext cx="74612" cy="74613"/>
          </a:xfrm>
          <a:custGeom>
            <a:avLst/>
            <a:gdLst>
              <a:gd name="T0" fmla="*/ 10 w 20"/>
              <a:gd name="T1" fmla="*/ 20 h 20"/>
              <a:gd name="T2" fmla="*/ 20 w 20"/>
              <a:gd name="T3" fmla="*/ 10 h 20"/>
              <a:gd name="T4" fmla="*/ 10 w 20"/>
              <a:gd name="T5" fmla="*/ 0 h 20"/>
              <a:gd name="T6" fmla="*/ 0 w 20"/>
              <a:gd name="T7" fmla="*/ 10 h 20"/>
              <a:gd name="T8" fmla="*/ 10 w 20"/>
              <a:gd name="T9" fmla="*/ 20 h 20"/>
              <a:gd name="T10" fmla="*/ 10 w 20"/>
              <a:gd name="T11" fmla="*/ 4 h 20"/>
              <a:gd name="T12" fmla="*/ 16 w 20"/>
              <a:gd name="T13" fmla="*/ 10 h 20"/>
              <a:gd name="T14" fmla="*/ 10 w 20"/>
              <a:gd name="T15" fmla="*/ 16 h 20"/>
              <a:gd name="T16" fmla="*/ 4 w 20"/>
              <a:gd name="T17" fmla="*/ 10 h 20"/>
              <a:gd name="T18" fmla="*/ 10 w 20"/>
              <a:gd name="T19" fmla="*/ 4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20">
                <a:moveTo>
                  <a:pt x="10" y="20"/>
                </a:moveTo>
                <a:cubicBezTo>
                  <a:pt x="16" y="20"/>
                  <a:pt x="20" y="16"/>
                  <a:pt x="20" y="10"/>
                </a:cubicBezTo>
                <a:cubicBezTo>
                  <a:pt x="20" y="4"/>
                  <a:pt x="16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6"/>
                  <a:pt x="4" y="20"/>
                  <a:pt x="10" y="20"/>
                </a:cubicBezTo>
                <a:close/>
                <a:moveTo>
                  <a:pt x="10" y="4"/>
                </a:moveTo>
                <a:cubicBezTo>
                  <a:pt x="13" y="4"/>
                  <a:pt x="16" y="7"/>
                  <a:pt x="16" y="10"/>
                </a:cubicBezTo>
                <a:cubicBezTo>
                  <a:pt x="16" y="13"/>
                  <a:pt x="13" y="16"/>
                  <a:pt x="10" y="16"/>
                </a:cubicBezTo>
                <a:cubicBezTo>
                  <a:pt x="7" y="16"/>
                  <a:pt x="4" y="13"/>
                  <a:pt x="4" y="10"/>
                </a:cubicBezTo>
                <a:cubicBezTo>
                  <a:pt x="4" y="7"/>
                  <a:pt x="7" y="4"/>
                  <a:pt x="10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46" name="Freeform 40"/>
          <p:cNvSpPr>
            <a:spLocks noEditPoints="1"/>
          </p:cNvSpPr>
          <p:nvPr/>
        </p:nvSpPr>
        <p:spPr bwMode="auto">
          <a:xfrm>
            <a:off x="7687335" y="3868738"/>
            <a:ext cx="74612" cy="74613"/>
          </a:xfrm>
          <a:custGeom>
            <a:avLst/>
            <a:gdLst>
              <a:gd name="T0" fmla="*/ 10 w 20"/>
              <a:gd name="T1" fmla="*/ 0 h 20"/>
              <a:gd name="T2" fmla="*/ 0 w 20"/>
              <a:gd name="T3" fmla="*/ 10 h 20"/>
              <a:gd name="T4" fmla="*/ 10 w 20"/>
              <a:gd name="T5" fmla="*/ 20 h 20"/>
              <a:gd name="T6" fmla="*/ 20 w 20"/>
              <a:gd name="T7" fmla="*/ 10 h 20"/>
              <a:gd name="T8" fmla="*/ 10 w 20"/>
              <a:gd name="T9" fmla="*/ 0 h 20"/>
              <a:gd name="T10" fmla="*/ 10 w 20"/>
              <a:gd name="T11" fmla="*/ 16 h 20"/>
              <a:gd name="T12" fmla="*/ 4 w 20"/>
              <a:gd name="T13" fmla="*/ 10 h 20"/>
              <a:gd name="T14" fmla="*/ 10 w 20"/>
              <a:gd name="T15" fmla="*/ 4 h 20"/>
              <a:gd name="T16" fmla="*/ 16 w 20"/>
              <a:gd name="T17" fmla="*/ 10 h 20"/>
              <a:gd name="T18" fmla="*/ 10 w 20"/>
              <a:gd name="T19" fmla="*/ 16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" h="20">
                <a:moveTo>
                  <a:pt x="10" y="0"/>
                </a:moveTo>
                <a:cubicBezTo>
                  <a:pt x="4" y="0"/>
                  <a:pt x="0" y="4"/>
                  <a:pt x="0" y="10"/>
                </a:cubicBezTo>
                <a:cubicBezTo>
                  <a:pt x="0" y="16"/>
                  <a:pt x="4" y="20"/>
                  <a:pt x="10" y="20"/>
                </a:cubicBezTo>
                <a:cubicBezTo>
                  <a:pt x="16" y="20"/>
                  <a:pt x="20" y="16"/>
                  <a:pt x="20" y="10"/>
                </a:cubicBezTo>
                <a:cubicBezTo>
                  <a:pt x="20" y="4"/>
                  <a:pt x="16" y="0"/>
                  <a:pt x="10" y="0"/>
                </a:cubicBezTo>
                <a:close/>
                <a:moveTo>
                  <a:pt x="10" y="16"/>
                </a:moveTo>
                <a:cubicBezTo>
                  <a:pt x="7" y="16"/>
                  <a:pt x="4" y="13"/>
                  <a:pt x="4" y="10"/>
                </a:cubicBezTo>
                <a:cubicBezTo>
                  <a:pt x="4" y="7"/>
                  <a:pt x="7" y="4"/>
                  <a:pt x="10" y="4"/>
                </a:cubicBezTo>
                <a:cubicBezTo>
                  <a:pt x="13" y="4"/>
                  <a:pt x="16" y="7"/>
                  <a:pt x="16" y="10"/>
                </a:cubicBezTo>
                <a:cubicBezTo>
                  <a:pt x="16" y="13"/>
                  <a:pt x="13" y="16"/>
                  <a:pt x="10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47" name="Freeform 41"/>
          <p:cNvSpPr>
            <a:spLocks noEditPoints="1"/>
          </p:cNvSpPr>
          <p:nvPr/>
        </p:nvSpPr>
        <p:spPr bwMode="auto">
          <a:xfrm>
            <a:off x="7401585" y="4094163"/>
            <a:ext cx="60325" cy="60325"/>
          </a:xfrm>
          <a:custGeom>
            <a:avLst/>
            <a:gdLst>
              <a:gd name="T0" fmla="*/ 0 w 16"/>
              <a:gd name="T1" fmla="*/ 8 h 16"/>
              <a:gd name="T2" fmla="*/ 8 w 16"/>
              <a:gd name="T3" fmla="*/ 16 h 16"/>
              <a:gd name="T4" fmla="*/ 16 w 16"/>
              <a:gd name="T5" fmla="*/ 8 h 16"/>
              <a:gd name="T6" fmla="*/ 8 w 16"/>
              <a:gd name="T7" fmla="*/ 0 h 16"/>
              <a:gd name="T8" fmla="*/ 0 w 16"/>
              <a:gd name="T9" fmla="*/ 8 h 16"/>
              <a:gd name="T10" fmla="*/ 8 w 16"/>
              <a:gd name="T11" fmla="*/ 4 h 16"/>
              <a:gd name="T12" fmla="*/ 12 w 16"/>
              <a:gd name="T13" fmla="*/ 8 h 16"/>
              <a:gd name="T14" fmla="*/ 8 w 16"/>
              <a:gd name="T15" fmla="*/ 12 h 16"/>
              <a:gd name="T16" fmla="*/ 4 w 16"/>
              <a:gd name="T17" fmla="*/ 8 h 16"/>
              <a:gd name="T18" fmla="*/ 8 w 16"/>
              <a:gd name="T19" fmla="*/ 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" h="16">
                <a:moveTo>
                  <a:pt x="0" y="8"/>
                </a:moveTo>
                <a:cubicBezTo>
                  <a:pt x="0" y="12"/>
                  <a:pt x="4" y="16"/>
                  <a:pt x="8" y="16"/>
                </a:cubicBezTo>
                <a:cubicBezTo>
                  <a:pt x="12" y="16"/>
                  <a:pt x="16" y="12"/>
                  <a:pt x="16" y="8"/>
                </a:cubicBezTo>
                <a:cubicBezTo>
                  <a:pt x="16" y="4"/>
                  <a:pt x="12" y="0"/>
                  <a:pt x="8" y="0"/>
                </a:cubicBezTo>
                <a:cubicBezTo>
                  <a:pt x="4" y="0"/>
                  <a:pt x="0" y="4"/>
                  <a:pt x="0" y="8"/>
                </a:cubicBezTo>
                <a:close/>
                <a:moveTo>
                  <a:pt x="8" y="4"/>
                </a:moveTo>
                <a:cubicBezTo>
                  <a:pt x="10" y="4"/>
                  <a:pt x="12" y="6"/>
                  <a:pt x="12" y="8"/>
                </a:cubicBezTo>
                <a:cubicBezTo>
                  <a:pt x="12" y="10"/>
                  <a:pt x="10" y="12"/>
                  <a:pt x="8" y="12"/>
                </a:cubicBezTo>
                <a:cubicBezTo>
                  <a:pt x="6" y="12"/>
                  <a:pt x="4" y="10"/>
                  <a:pt x="4" y="8"/>
                </a:cubicBezTo>
                <a:cubicBezTo>
                  <a:pt x="4" y="6"/>
                  <a:pt x="6" y="4"/>
                  <a:pt x="8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48" name="Oval 42"/>
          <p:cNvSpPr>
            <a:spLocks noChangeArrowheads="1"/>
          </p:cNvSpPr>
          <p:nvPr/>
        </p:nvSpPr>
        <p:spPr bwMode="auto">
          <a:xfrm>
            <a:off x="7461910" y="4198938"/>
            <a:ext cx="30162" cy="30163"/>
          </a:xfrm>
          <a:prstGeom prst="ellipse"/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49" name="Oval 43"/>
          <p:cNvSpPr>
            <a:spLocks noChangeArrowheads="1"/>
          </p:cNvSpPr>
          <p:nvPr/>
        </p:nvSpPr>
        <p:spPr bwMode="auto">
          <a:xfrm>
            <a:off x="7701622" y="3973513"/>
            <a:ext cx="30162" cy="30163"/>
          </a:xfrm>
          <a:prstGeom prst="ellipse"/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50" name="Freeform 44"/>
          <p:cNvSpPr>
            <a:spLocks noEditPoints="1"/>
          </p:cNvSpPr>
          <p:nvPr/>
        </p:nvSpPr>
        <p:spPr bwMode="auto">
          <a:xfrm>
            <a:off x="6318910" y="3898901"/>
            <a:ext cx="481012" cy="346075"/>
          </a:xfrm>
          <a:custGeom>
            <a:avLst/>
            <a:gdLst>
              <a:gd name="T0" fmla="*/ 128 w 128"/>
              <a:gd name="T1" fmla="*/ 24 h 92"/>
              <a:gd name="T2" fmla="*/ 119 w 128"/>
              <a:gd name="T3" fmla="*/ 12 h 92"/>
              <a:gd name="T4" fmla="*/ 67 w 128"/>
              <a:gd name="T5" fmla="*/ 0 h 92"/>
              <a:gd name="T6" fmla="*/ 64 w 128"/>
              <a:gd name="T7" fmla="*/ 0 h 92"/>
              <a:gd name="T8" fmla="*/ 61 w 128"/>
              <a:gd name="T9" fmla="*/ 0 h 92"/>
              <a:gd name="T10" fmla="*/ 9 w 128"/>
              <a:gd name="T11" fmla="*/ 12 h 92"/>
              <a:gd name="T12" fmla="*/ 0 w 128"/>
              <a:gd name="T13" fmla="*/ 24 h 92"/>
              <a:gd name="T14" fmla="*/ 9 w 128"/>
              <a:gd name="T15" fmla="*/ 36 h 92"/>
              <a:gd name="T16" fmla="*/ 20 w 128"/>
              <a:gd name="T17" fmla="*/ 38 h 92"/>
              <a:gd name="T18" fmla="*/ 20 w 128"/>
              <a:gd name="T19" fmla="*/ 72 h 92"/>
              <a:gd name="T20" fmla="*/ 64 w 128"/>
              <a:gd name="T21" fmla="*/ 92 h 92"/>
              <a:gd name="T22" fmla="*/ 108 w 128"/>
              <a:gd name="T23" fmla="*/ 72 h 92"/>
              <a:gd name="T24" fmla="*/ 108 w 128"/>
              <a:gd name="T25" fmla="*/ 38 h 92"/>
              <a:gd name="T26" fmla="*/ 119 w 128"/>
              <a:gd name="T27" fmla="*/ 36 h 92"/>
              <a:gd name="T28" fmla="*/ 128 w 128"/>
              <a:gd name="T29" fmla="*/ 24 h 92"/>
              <a:gd name="T30" fmla="*/ 100 w 128"/>
              <a:gd name="T31" fmla="*/ 72 h 92"/>
              <a:gd name="T32" fmla="*/ 64 w 128"/>
              <a:gd name="T33" fmla="*/ 84 h 92"/>
              <a:gd name="T34" fmla="*/ 28 w 128"/>
              <a:gd name="T35" fmla="*/ 72 h 92"/>
              <a:gd name="T36" fmla="*/ 28 w 128"/>
              <a:gd name="T37" fmla="*/ 40 h 92"/>
              <a:gd name="T38" fmla="*/ 61 w 128"/>
              <a:gd name="T39" fmla="*/ 48 h 92"/>
              <a:gd name="T40" fmla="*/ 64 w 128"/>
              <a:gd name="T41" fmla="*/ 48 h 92"/>
              <a:gd name="T42" fmla="*/ 67 w 128"/>
              <a:gd name="T43" fmla="*/ 48 h 92"/>
              <a:gd name="T44" fmla="*/ 100 w 128"/>
              <a:gd name="T45" fmla="*/ 40 h 92"/>
              <a:gd name="T46" fmla="*/ 100 w 128"/>
              <a:gd name="T47" fmla="*/ 72 h 92"/>
              <a:gd name="T48" fmla="*/ 65 w 128"/>
              <a:gd name="T49" fmla="*/ 40 h 92"/>
              <a:gd name="T50" fmla="*/ 64 w 128"/>
              <a:gd name="T51" fmla="*/ 40 h 92"/>
              <a:gd name="T52" fmla="*/ 63 w 128"/>
              <a:gd name="T53" fmla="*/ 40 h 92"/>
              <a:gd name="T54" fmla="*/ 11 w 128"/>
              <a:gd name="T55" fmla="*/ 28 h 92"/>
              <a:gd name="T56" fmla="*/ 8 w 128"/>
              <a:gd name="T57" fmla="*/ 24 h 92"/>
              <a:gd name="T58" fmla="*/ 11 w 128"/>
              <a:gd name="T59" fmla="*/ 20 h 92"/>
              <a:gd name="T60" fmla="*/ 63 w 128"/>
              <a:gd name="T61" fmla="*/ 8 h 92"/>
              <a:gd name="T62" fmla="*/ 64 w 128"/>
              <a:gd name="T63" fmla="*/ 8 h 92"/>
              <a:gd name="T64" fmla="*/ 65 w 128"/>
              <a:gd name="T65" fmla="*/ 8 h 92"/>
              <a:gd name="T66" fmla="*/ 117 w 128"/>
              <a:gd name="T67" fmla="*/ 20 h 92"/>
              <a:gd name="T68" fmla="*/ 120 w 128"/>
              <a:gd name="T69" fmla="*/ 24 h 92"/>
              <a:gd name="T70" fmla="*/ 117 w 128"/>
              <a:gd name="T71" fmla="*/ 28 h 92"/>
              <a:gd name="T72" fmla="*/ 65 w 128"/>
              <a:gd name="T73" fmla="*/ 4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92">
                <a:moveTo>
                  <a:pt x="128" y="24"/>
                </a:moveTo>
                <a:cubicBezTo>
                  <a:pt x="128" y="18"/>
                  <a:pt x="124" y="14"/>
                  <a:pt x="119" y="12"/>
                </a:cubicBezTo>
                <a:cubicBezTo>
                  <a:pt x="67" y="0"/>
                  <a:pt x="67" y="0"/>
                  <a:pt x="67" y="0"/>
                </a:cubicBezTo>
                <a:cubicBezTo>
                  <a:pt x="66" y="0"/>
                  <a:pt x="65" y="0"/>
                  <a:pt x="64" y="0"/>
                </a:cubicBezTo>
                <a:cubicBezTo>
                  <a:pt x="63" y="0"/>
                  <a:pt x="62" y="0"/>
                  <a:pt x="61" y="0"/>
                </a:cubicBezTo>
                <a:cubicBezTo>
                  <a:pt x="9" y="12"/>
                  <a:pt x="9" y="12"/>
                  <a:pt x="9" y="12"/>
                </a:cubicBezTo>
                <a:cubicBezTo>
                  <a:pt x="4" y="14"/>
                  <a:pt x="0" y="18"/>
                  <a:pt x="0" y="24"/>
                </a:cubicBezTo>
                <a:cubicBezTo>
                  <a:pt x="0" y="30"/>
                  <a:pt x="4" y="34"/>
                  <a:pt x="9" y="36"/>
                </a:cubicBezTo>
                <a:cubicBezTo>
                  <a:pt x="20" y="38"/>
                  <a:pt x="20" y="38"/>
                  <a:pt x="20" y="38"/>
                </a:cubicBezTo>
                <a:cubicBezTo>
                  <a:pt x="20" y="72"/>
                  <a:pt x="20" y="72"/>
                  <a:pt x="20" y="72"/>
                </a:cubicBezTo>
                <a:cubicBezTo>
                  <a:pt x="20" y="83"/>
                  <a:pt x="32" y="92"/>
                  <a:pt x="64" y="92"/>
                </a:cubicBezTo>
                <a:cubicBezTo>
                  <a:pt x="96" y="92"/>
                  <a:pt x="108" y="83"/>
                  <a:pt x="108" y="72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19" y="36"/>
                  <a:pt x="119" y="36"/>
                  <a:pt x="119" y="36"/>
                </a:cubicBezTo>
                <a:cubicBezTo>
                  <a:pt x="124" y="34"/>
                  <a:pt x="128" y="30"/>
                  <a:pt x="128" y="24"/>
                </a:cubicBezTo>
                <a:close/>
                <a:moveTo>
                  <a:pt x="100" y="72"/>
                </a:moveTo>
                <a:cubicBezTo>
                  <a:pt x="100" y="76"/>
                  <a:pt x="88" y="84"/>
                  <a:pt x="64" y="84"/>
                </a:cubicBezTo>
                <a:cubicBezTo>
                  <a:pt x="40" y="84"/>
                  <a:pt x="28" y="76"/>
                  <a:pt x="28" y="72"/>
                </a:cubicBezTo>
                <a:cubicBezTo>
                  <a:pt x="28" y="40"/>
                  <a:pt x="28" y="40"/>
                  <a:pt x="28" y="40"/>
                </a:cubicBezTo>
                <a:cubicBezTo>
                  <a:pt x="61" y="48"/>
                  <a:pt x="61" y="48"/>
                  <a:pt x="61" y="48"/>
                </a:cubicBezTo>
                <a:cubicBezTo>
                  <a:pt x="62" y="48"/>
                  <a:pt x="63" y="48"/>
                  <a:pt x="64" y="48"/>
                </a:cubicBezTo>
                <a:cubicBezTo>
                  <a:pt x="65" y="48"/>
                  <a:pt x="66" y="48"/>
                  <a:pt x="67" y="48"/>
                </a:cubicBezTo>
                <a:cubicBezTo>
                  <a:pt x="100" y="40"/>
                  <a:pt x="100" y="40"/>
                  <a:pt x="100" y="40"/>
                </a:cubicBezTo>
                <a:lnTo>
                  <a:pt x="100" y="72"/>
                </a:lnTo>
                <a:close/>
                <a:moveTo>
                  <a:pt x="65" y="40"/>
                </a:moveTo>
                <a:cubicBezTo>
                  <a:pt x="65" y="40"/>
                  <a:pt x="64" y="40"/>
                  <a:pt x="64" y="40"/>
                </a:cubicBezTo>
                <a:cubicBezTo>
                  <a:pt x="64" y="40"/>
                  <a:pt x="63" y="40"/>
                  <a:pt x="63" y="40"/>
                </a:cubicBezTo>
                <a:cubicBezTo>
                  <a:pt x="11" y="28"/>
                  <a:pt x="11" y="28"/>
                  <a:pt x="11" y="28"/>
                </a:cubicBezTo>
                <a:cubicBezTo>
                  <a:pt x="9" y="27"/>
                  <a:pt x="8" y="26"/>
                  <a:pt x="8" y="24"/>
                </a:cubicBezTo>
                <a:cubicBezTo>
                  <a:pt x="8" y="22"/>
                  <a:pt x="9" y="21"/>
                  <a:pt x="11" y="20"/>
                </a:cubicBez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4" y="8"/>
                  <a:pt x="64" y="8"/>
                </a:cubicBezTo>
                <a:cubicBezTo>
                  <a:pt x="64" y="8"/>
                  <a:pt x="65" y="8"/>
                  <a:pt x="65" y="8"/>
                </a:cubicBezTo>
                <a:cubicBezTo>
                  <a:pt x="117" y="20"/>
                  <a:pt x="117" y="20"/>
                  <a:pt x="117" y="20"/>
                </a:cubicBezTo>
                <a:cubicBezTo>
                  <a:pt x="119" y="21"/>
                  <a:pt x="120" y="22"/>
                  <a:pt x="120" y="24"/>
                </a:cubicBezTo>
                <a:cubicBezTo>
                  <a:pt x="120" y="26"/>
                  <a:pt x="119" y="27"/>
                  <a:pt x="117" y="28"/>
                </a:cubicBezTo>
                <a:lnTo>
                  <a:pt x="65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51" name="Freeform 45"/>
          <p:cNvSpPr/>
          <p:nvPr/>
        </p:nvSpPr>
        <p:spPr bwMode="auto">
          <a:xfrm>
            <a:off x="6755472" y="4049713"/>
            <a:ext cx="30162" cy="165100"/>
          </a:xfrm>
          <a:custGeom>
            <a:avLst/>
            <a:gdLst>
              <a:gd name="T0" fmla="*/ 0 w 8"/>
              <a:gd name="T1" fmla="*/ 4 h 44"/>
              <a:gd name="T2" fmla="*/ 0 w 8"/>
              <a:gd name="T3" fmla="*/ 40 h 44"/>
              <a:gd name="T4" fmla="*/ 4 w 8"/>
              <a:gd name="T5" fmla="*/ 44 h 44"/>
              <a:gd name="T6" fmla="*/ 8 w 8"/>
              <a:gd name="T7" fmla="*/ 40 h 44"/>
              <a:gd name="T8" fmla="*/ 8 w 8"/>
              <a:gd name="T9" fmla="*/ 4 h 44"/>
              <a:gd name="T10" fmla="*/ 4 w 8"/>
              <a:gd name="T11" fmla="*/ 0 h 44"/>
              <a:gd name="T12" fmla="*/ 0 w 8"/>
              <a:gd name="T13" fmla="*/ 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44">
                <a:moveTo>
                  <a:pt x="0" y="4"/>
                </a:moveTo>
                <a:cubicBezTo>
                  <a:pt x="0" y="40"/>
                  <a:pt x="0" y="40"/>
                  <a:pt x="0" y="40"/>
                </a:cubicBezTo>
                <a:cubicBezTo>
                  <a:pt x="0" y="42"/>
                  <a:pt x="2" y="44"/>
                  <a:pt x="4" y="44"/>
                </a:cubicBezTo>
                <a:cubicBezTo>
                  <a:pt x="6" y="44"/>
                  <a:pt x="8" y="42"/>
                  <a:pt x="8" y="40"/>
                </a:cubicBezTo>
                <a:cubicBezTo>
                  <a:pt x="8" y="4"/>
                  <a:pt x="8" y="4"/>
                  <a:pt x="8" y="4"/>
                </a:cubicBezTo>
                <a:cubicBezTo>
                  <a:pt x="8" y="2"/>
                  <a:pt x="6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52" name="Oval 46"/>
          <p:cNvSpPr>
            <a:spLocks noChangeArrowheads="1"/>
          </p:cNvSpPr>
          <p:nvPr/>
        </p:nvSpPr>
        <p:spPr bwMode="auto">
          <a:xfrm>
            <a:off x="6739597" y="4229101"/>
            <a:ext cx="60325" cy="90488"/>
          </a:xfrm>
          <a:prstGeom prst="ellipse"/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53" name="Freeform 47"/>
          <p:cNvSpPr>
            <a:spLocks noEditPoints="1"/>
          </p:cNvSpPr>
          <p:nvPr/>
        </p:nvSpPr>
        <p:spPr bwMode="auto">
          <a:xfrm>
            <a:off x="11129035" y="2905126"/>
            <a:ext cx="481012" cy="482600"/>
          </a:xfrm>
          <a:custGeom>
            <a:avLst/>
            <a:gdLst>
              <a:gd name="T0" fmla="*/ 81 w 128"/>
              <a:gd name="T1" fmla="*/ 14 h 128"/>
              <a:gd name="T2" fmla="*/ 53 w 128"/>
              <a:gd name="T3" fmla="*/ 36 h 128"/>
              <a:gd name="T4" fmla="*/ 33 w 128"/>
              <a:gd name="T5" fmla="*/ 36 h 128"/>
              <a:gd name="T6" fmla="*/ 0 w 128"/>
              <a:gd name="T7" fmla="*/ 56 h 128"/>
              <a:gd name="T8" fmla="*/ 24 w 128"/>
              <a:gd name="T9" fmla="*/ 84 h 128"/>
              <a:gd name="T10" fmla="*/ 32 w 128"/>
              <a:gd name="T11" fmla="*/ 128 h 128"/>
              <a:gd name="T12" fmla="*/ 56 w 128"/>
              <a:gd name="T13" fmla="*/ 120 h 128"/>
              <a:gd name="T14" fmla="*/ 52 w 128"/>
              <a:gd name="T15" fmla="*/ 108 h 128"/>
              <a:gd name="T16" fmla="*/ 52 w 128"/>
              <a:gd name="T17" fmla="*/ 80 h 128"/>
              <a:gd name="T18" fmla="*/ 53 w 128"/>
              <a:gd name="T19" fmla="*/ 78 h 128"/>
              <a:gd name="T20" fmla="*/ 54 w 128"/>
              <a:gd name="T21" fmla="*/ 77 h 128"/>
              <a:gd name="T22" fmla="*/ 55 w 128"/>
              <a:gd name="T23" fmla="*/ 76 h 128"/>
              <a:gd name="T24" fmla="*/ 81 w 128"/>
              <a:gd name="T25" fmla="*/ 98 h 128"/>
              <a:gd name="T26" fmla="*/ 128 w 128"/>
              <a:gd name="T27" fmla="*/ 56 h 128"/>
              <a:gd name="T28" fmla="*/ 80 w 128"/>
              <a:gd name="T29" fmla="*/ 56 h 128"/>
              <a:gd name="T30" fmla="*/ 92 w 128"/>
              <a:gd name="T31" fmla="*/ 44 h 128"/>
              <a:gd name="T32" fmla="*/ 92 w 128"/>
              <a:gd name="T33" fmla="*/ 68 h 128"/>
              <a:gd name="T34" fmla="*/ 80 w 128"/>
              <a:gd name="T35" fmla="*/ 56 h 128"/>
              <a:gd name="T36" fmla="*/ 16 w 128"/>
              <a:gd name="T37" fmla="*/ 44 h 128"/>
              <a:gd name="T38" fmla="*/ 40 w 128"/>
              <a:gd name="T39" fmla="*/ 56 h 128"/>
              <a:gd name="T40" fmla="*/ 16 w 128"/>
              <a:gd name="T41" fmla="*/ 68 h 128"/>
              <a:gd name="T42" fmla="*/ 48 w 128"/>
              <a:gd name="T43" fmla="*/ 120 h 128"/>
              <a:gd name="T44" fmla="*/ 32 w 128"/>
              <a:gd name="T45" fmla="*/ 84 h 128"/>
              <a:gd name="T46" fmla="*/ 33 w 128"/>
              <a:gd name="T47" fmla="*/ 76 h 128"/>
              <a:gd name="T48" fmla="*/ 45 w 128"/>
              <a:gd name="T49" fmla="*/ 76 h 128"/>
              <a:gd name="T50" fmla="*/ 44 w 128"/>
              <a:gd name="T51" fmla="*/ 108 h 128"/>
              <a:gd name="T52" fmla="*/ 48 w 128"/>
              <a:gd name="T53" fmla="*/ 117 h 128"/>
              <a:gd name="T54" fmla="*/ 53 w 128"/>
              <a:gd name="T55" fmla="*/ 68 h 128"/>
              <a:gd name="T56" fmla="*/ 52 w 128"/>
              <a:gd name="T57" fmla="*/ 68 h 128"/>
              <a:gd name="T58" fmla="*/ 52 w 128"/>
              <a:gd name="T59" fmla="*/ 44 h 128"/>
              <a:gd name="T60" fmla="*/ 74 w 128"/>
              <a:gd name="T61" fmla="*/ 36 h 128"/>
              <a:gd name="T62" fmla="*/ 74 w 128"/>
              <a:gd name="T63" fmla="*/ 76 h 128"/>
              <a:gd name="T64" fmla="*/ 100 w 128"/>
              <a:gd name="T65" fmla="*/ 104 h 128"/>
              <a:gd name="T66" fmla="*/ 92 w 128"/>
              <a:gd name="T67" fmla="*/ 76 h 128"/>
              <a:gd name="T68" fmla="*/ 92 w 128"/>
              <a:gd name="T69" fmla="*/ 36 h 128"/>
              <a:gd name="T70" fmla="*/ 100 w 128"/>
              <a:gd name="T71" fmla="*/ 8 h 128"/>
              <a:gd name="T72" fmla="*/ 100 w 128"/>
              <a:gd name="T73" fmla="*/ 10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" h="128">
                <a:moveTo>
                  <a:pt x="100" y="0"/>
                </a:moveTo>
                <a:cubicBezTo>
                  <a:pt x="92" y="0"/>
                  <a:pt x="85" y="6"/>
                  <a:pt x="81" y="14"/>
                </a:cubicBezTo>
                <a:cubicBezTo>
                  <a:pt x="81" y="14"/>
                  <a:pt x="81" y="14"/>
                  <a:pt x="81" y="14"/>
                </a:cubicBezTo>
                <a:cubicBezTo>
                  <a:pt x="74" y="27"/>
                  <a:pt x="64" y="36"/>
                  <a:pt x="53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7" y="36"/>
                  <a:pt x="0" y="45"/>
                  <a:pt x="0" y="56"/>
                </a:cubicBezTo>
                <a:cubicBezTo>
                  <a:pt x="0" y="67"/>
                  <a:pt x="7" y="76"/>
                  <a:pt x="16" y="76"/>
                </a:cubicBezTo>
                <a:cubicBezTo>
                  <a:pt x="20" y="76"/>
                  <a:pt x="24" y="80"/>
                  <a:pt x="24" y="84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4"/>
                  <a:pt x="28" y="128"/>
                  <a:pt x="32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52" y="128"/>
                  <a:pt x="56" y="124"/>
                  <a:pt x="56" y="120"/>
                </a:cubicBezTo>
                <a:cubicBezTo>
                  <a:pt x="56" y="116"/>
                  <a:pt x="56" y="116"/>
                  <a:pt x="56" y="116"/>
                </a:cubicBezTo>
                <a:cubicBezTo>
                  <a:pt x="56" y="112"/>
                  <a:pt x="52" y="110"/>
                  <a:pt x="52" y="108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79"/>
                  <a:pt x="52" y="79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7"/>
                  <a:pt x="53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6"/>
                  <a:pt x="55" y="76"/>
                  <a:pt x="55" y="76"/>
                </a:cubicBezTo>
                <a:cubicBezTo>
                  <a:pt x="65" y="77"/>
                  <a:pt x="74" y="85"/>
                  <a:pt x="81" y="98"/>
                </a:cubicBezTo>
                <a:cubicBezTo>
                  <a:pt x="81" y="98"/>
                  <a:pt x="81" y="98"/>
                  <a:pt x="81" y="98"/>
                </a:cubicBezTo>
                <a:cubicBezTo>
                  <a:pt x="85" y="106"/>
                  <a:pt x="92" y="112"/>
                  <a:pt x="100" y="112"/>
                </a:cubicBezTo>
                <a:cubicBezTo>
                  <a:pt x="118" y="112"/>
                  <a:pt x="128" y="84"/>
                  <a:pt x="128" y="56"/>
                </a:cubicBezTo>
                <a:cubicBezTo>
                  <a:pt x="128" y="28"/>
                  <a:pt x="118" y="0"/>
                  <a:pt x="100" y="0"/>
                </a:cubicBezTo>
                <a:close/>
                <a:moveTo>
                  <a:pt x="80" y="56"/>
                </a:moveTo>
                <a:cubicBezTo>
                  <a:pt x="80" y="52"/>
                  <a:pt x="80" y="48"/>
                  <a:pt x="81" y="44"/>
                </a:cubicBezTo>
                <a:cubicBezTo>
                  <a:pt x="92" y="44"/>
                  <a:pt x="92" y="44"/>
                  <a:pt x="92" y="44"/>
                </a:cubicBezTo>
                <a:cubicBezTo>
                  <a:pt x="96" y="44"/>
                  <a:pt x="100" y="49"/>
                  <a:pt x="100" y="56"/>
                </a:cubicBezTo>
                <a:cubicBezTo>
                  <a:pt x="100" y="63"/>
                  <a:pt x="96" y="68"/>
                  <a:pt x="92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0" y="64"/>
                  <a:pt x="80" y="60"/>
                  <a:pt x="80" y="56"/>
                </a:cubicBezTo>
                <a:close/>
                <a:moveTo>
                  <a:pt x="8" y="56"/>
                </a:moveTo>
                <a:cubicBezTo>
                  <a:pt x="8" y="49"/>
                  <a:pt x="12" y="44"/>
                  <a:pt x="16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2" y="47"/>
                  <a:pt x="40" y="51"/>
                  <a:pt x="40" y="56"/>
                </a:cubicBezTo>
                <a:cubicBezTo>
                  <a:pt x="40" y="61"/>
                  <a:pt x="42" y="65"/>
                  <a:pt x="44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2" y="68"/>
                  <a:pt x="8" y="63"/>
                  <a:pt x="8" y="56"/>
                </a:cubicBezTo>
                <a:close/>
                <a:moveTo>
                  <a:pt x="48" y="120"/>
                </a:moveTo>
                <a:cubicBezTo>
                  <a:pt x="32" y="120"/>
                  <a:pt x="32" y="120"/>
                  <a:pt x="32" y="120"/>
                </a:cubicBezTo>
                <a:cubicBezTo>
                  <a:pt x="32" y="84"/>
                  <a:pt x="32" y="84"/>
                  <a:pt x="32" y="84"/>
                </a:cubicBezTo>
                <a:cubicBezTo>
                  <a:pt x="32" y="81"/>
                  <a:pt x="31" y="78"/>
                  <a:pt x="30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33" y="76"/>
                  <a:pt x="33" y="76"/>
                  <a:pt x="33" y="76"/>
                </a:cubicBezTo>
                <a:cubicBezTo>
                  <a:pt x="45" y="76"/>
                  <a:pt x="45" y="76"/>
                  <a:pt x="45" y="76"/>
                </a:cubicBezTo>
                <a:cubicBezTo>
                  <a:pt x="44" y="77"/>
                  <a:pt x="44" y="79"/>
                  <a:pt x="44" y="80"/>
                </a:cubicBezTo>
                <a:cubicBezTo>
                  <a:pt x="44" y="108"/>
                  <a:pt x="44" y="108"/>
                  <a:pt x="44" y="108"/>
                </a:cubicBezTo>
                <a:cubicBezTo>
                  <a:pt x="44" y="112"/>
                  <a:pt x="46" y="114"/>
                  <a:pt x="47" y="116"/>
                </a:cubicBezTo>
                <a:cubicBezTo>
                  <a:pt x="48" y="116"/>
                  <a:pt x="48" y="116"/>
                  <a:pt x="48" y="117"/>
                </a:cubicBezTo>
                <a:lnTo>
                  <a:pt x="48" y="120"/>
                </a:lnTo>
                <a:close/>
                <a:moveTo>
                  <a:pt x="53" y="68"/>
                </a:moveTo>
                <a:cubicBezTo>
                  <a:pt x="52" y="68"/>
                  <a:pt x="52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48" y="68"/>
                  <a:pt x="44" y="63"/>
                  <a:pt x="44" y="56"/>
                </a:cubicBezTo>
                <a:cubicBezTo>
                  <a:pt x="44" y="49"/>
                  <a:pt x="48" y="44"/>
                  <a:pt x="52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60" y="44"/>
                  <a:pt x="68" y="41"/>
                  <a:pt x="74" y="36"/>
                </a:cubicBezTo>
                <a:cubicBezTo>
                  <a:pt x="73" y="42"/>
                  <a:pt x="72" y="49"/>
                  <a:pt x="72" y="56"/>
                </a:cubicBezTo>
                <a:cubicBezTo>
                  <a:pt x="72" y="63"/>
                  <a:pt x="73" y="70"/>
                  <a:pt x="74" y="76"/>
                </a:cubicBezTo>
                <a:cubicBezTo>
                  <a:pt x="68" y="71"/>
                  <a:pt x="60" y="68"/>
                  <a:pt x="53" y="68"/>
                </a:cubicBezTo>
                <a:close/>
                <a:moveTo>
                  <a:pt x="100" y="104"/>
                </a:moveTo>
                <a:cubicBezTo>
                  <a:pt x="92" y="104"/>
                  <a:pt x="85" y="93"/>
                  <a:pt x="82" y="76"/>
                </a:cubicBezTo>
                <a:cubicBezTo>
                  <a:pt x="92" y="76"/>
                  <a:pt x="92" y="76"/>
                  <a:pt x="92" y="76"/>
                </a:cubicBezTo>
                <a:cubicBezTo>
                  <a:pt x="101" y="76"/>
                  <a:pt x="108" y="67"/>
                  <a:pt x="108" y="56"/>
                </a:cubicBezTo>
                <a:cubicBezTo>
                  <a:pt x="108" y="45"/>
                  <a:pt x="101" y="36"/>
                  <a:pt x="92" y="36"/>
                </a:cubicBezTo>
                <a:cubicBezTo>
                  <a:pt x="82" y="36"/>
                  <a:pt x="82" y="36"/>
                  <a:pt x="82" y="36"/>
                </a:cubicBezTo>
                <a:cubicBezTo>
                  <a:pt x="85" y="19"/>
                  <a:pt x="92" y="8"/>
                  <a:pt x="100" y="8"/>
                </a:cubicBezTo>
                <a:cubicBezTo>
                  <a:pt x="111" y="8"/>
                  <a:pt x="120" y="29"/>
                  <a:pt x="120" y="56"/>
                </a:cubicBezTo>
                <a:cubicBezTo>
                  <a:pt x="120" y="83"/>
                  <a:pt x="111" y="104"/>
                  <a:pt x="100" y="1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54" name="Freeform 48"/>
          <p:cNvSpPr>
            <a:spLocks noEditPoints="1"/>
          </p:cNvSpPr>
          <p:nvPr/>
        </p:nvSpPr>
        <p:spPr bwMode="auto">
          <a:xfrm>
            <a:off x="10163835" y="2905126"/>
            <a:ext cx="484187" cy="482600"/>
          </a:xfrm>
          <a:custGeom>
            <a:avLst/>
            <a:gdLst>
              <a:gd name="T0" fmla="*/ 126 w 129"/>
              <a:gd name="T1" fmla="*/ 2 h 128"/>
              <a:gd name="T2" fmla="*/ 121 w 129"/>
              <a:gd name="T3" fmla="*/ 0 h 128"/>
              <a:gd name="T4" fmla="*/ 120 w 129"/>
              <a:gd name="T5" fmla="*/ 0 h 128"/>
              <a:gd name="T6" fmla="*/ 52 w 129"/>
              <a:gd name="T7" fmla="*/ 12 h 128"/>
              <a:gd name="T8" fmla="*/ 45 w 129"/>
              <a:gd name="T9" fmla="*/ 20 h 128"/>
              <a:gd name="T10" fmla="*/ 45 w 129"/>
              <a:gd name="T11" fmla="*/ 28 h 128"/>
              <a:gd name="T12" fmla="*/ 45 w 129"/>
              <a:gd name="T13" fmla="*/ 32 h 128"/>
              <a:gd name="T14" fmla="*/ 45 w 129"/>
              <a:gd name="T15" fmla="*/ 89 h 128"/>
              <a:gd name="T16" fmla="*/ 30 w 129"/>
              <a:gd name="T17" fmla="*/ 84 h 128"/>
              <a:gd name="T18" fmla="*/ 20 w 129"/>
              <a:gd name="T19" fmla="*/ 86 h 128"/>
              <a:gd name="T20" fmla="*/ 3 w 129"/>
              <a:gd name="T21" fmla="*/ 100 h 128"/>
              <a:gd name="T22" fmla="*/ 2 w 129"/>
              <a:gd name="T23" fmla="*/ 115 h 128"/>
              <a:gd name="T24" fmla="*/ 24 w 129"/>
              <a:gd name="T25" fmla="*/ 128 h 128"/>
              <a:gd name="T26" fmla="*/ 34 w 129"/>
              <a:gd name="T27" fmla="*/ 126 h 128"/>
              <a:gd name="T28" fmla="*/ 51 w 129"/>
              <a:gd name="T29" fmla="*/ 112 h 128"/>
              <a:gd name="T30" fmla="*/ 53 w 129"/>
              <a:gd name="T31" fmla="*/ 104 h 128"/>
              <a:gd name="T32" fmla="*/ 53 w 129"/>
              <a:gd name="T33" fmla="*/ 104 h 128"/>
              <a:gd name="T34" fmla="*/ 53 w 129"/>
              <a:gd name="T35" fmla="*/ 40 h 128"/>
              <a:gd name="T36" fmla="*/ 54 w 129"/>
              <a:gd name="T37" fmla="*/ 40 h 128"/>
              <a:gd name="T38" fmla="*/ 121 w 129"/>
              <a:gd name="T39" fmla="*/ 28 h 128"/>
              <a:gd name="T40" fmla="*/ 121 w 129"/>
              <a:gd name="T41" fmla="*/ 77 h 128"/>
              <a:gd name="T42" fmla="*/ 106 w 129"/>
              <a:gd name="T43" fmla="*/ 72 h 128"/>
              <a:gd name="T44" fmla="*/ 96 w 129"/>
              <a:gd name="T45" fmla="*/ 74 h 128"/>
              <a:gd name="T46" fmla="*/ 79 w 129"/>
              <a:gd name="T47" fmla="*/ 88 h 128"/>
              <a:gd name="T48" fmla="*/ 78 w 129"/>
              <a:gd name="T49" fmla="*/ 103 h 128"/>
              <a:gd name="T50" fmla="*/ 100 w 129"/>
              <a:gd name="T51" fmla="*/ 116 h 128"/>
              <a:gd name="T52" fmla="*/ 110 w 129"/>
              <a:gd name="T53" fmla="*/ 114 h 128"/>
              <a:gd name="T54" fmla="*/ 127 w 129"/>
              <a:gd name="T55" fmla="*/ 100 h 128"/>
              <a:gd name="T56" fmla="*/ 129 w 129"/>
              <a:gd name="T57" fmla="*/ 92 h 128"/>
              <a:gd name="T58" fmla="*/ 129 w 129"/>
              <a:gd name="T59" fmla="*/ 92 h 128"/>
              <a:gd name="T60" fmla="*/ 129 w 129"/>
              <a:gd name="T61" fmla="*/ 20 h 128"/>
              <a:gd name="T62" fmla="*/ 129 w 129"/>
              <a:gd name="T63" fmla="*/ 16 h 128"/>
              <a:gd name="T64" fmla="*/ 129 w 129"/>
              <a:gd name="T65" fmla="*/ 8 h 128"/>
              <a:gd name="T66" fmla="*/ 126 w 129"/>
              <a:gd name="T67" fmla="*/ 2 h 128"/>
              <a:gd name="T68" fmla="*/ 32 w 129"/>
              <a:gd name="T69" fmla="*/ 119 h 128"/>
              <a:gd name="T70" fmla="*/ 10 w 129"/>
              <a:gd name="T71" fmla="*/ 112 h 128"/>
              <a:gd name="T72" fmla="*/ 22 w 129"/>
              <a:gd name="T73" fmla="*/ 93 h 128"/>
              <a:gd name="T74" fmla="*/ 44 w 129"/>
              <a:gd name="T75" fmla="*/ 100 h 128"/>
              <a:gd name="T76" fmla="*/ 32 w 129"/>
              <a:gd name="T77" fmla="*/ 119 h 128"/>
              <a:gd name="T78" fmla="*/ 108 w 129"/>
              <a:gd name="T79" fmla="*/ 107 h 128"/>
              <a:gd name="T80" fmla="*/ 85 w 129"/>
              <a:gd name="T81" fmla="*/ 100 h 128"/>
              <a:gd name="T82" fmla="*/ 98 w 129"/>
              <a:gd name="T83" fmla="*/ 81 h 128"/>
              <a:gd name="T84" fmla="*/ 120 w 129"/>
              <a:gd name="T85" fmla="*/ 88 h 128"/>
              <a:gd name="T86" fmla="*/ 108 w 129"/>
              <a:gd name="T87" fmla="*/ 107 h 128"/>
              <a:gd name="T88" fmla="*/ 121 w 129"/>
              <a:gd name="T89" fmla="*/ 20 h 128"/>
              <a:gd name="T90" fmla="*/ 53 w 129"/>
              <a:gd name="T91" fmla="*/ 32 h 128"/>
              <a:gd name="T92" fmla="*/ 53 w 129"/>
              <a:gd name="T93" fmla="*/ 28 h 128"/>
              <a:gd name="T94" fmla="*/ 53 w 129"/>
              <a:gd name="T95" fmla="*/ 20 h 128"/>
              <a:gd name="T96" fmla="*/ 121 w 129"/>
              <a:gd name="T97" fmla="*/ 8 h 128"/>
              <a:gd name="T98" fmla="*/ 121 w 129"/>
              <a:gd name="T99" fmla="*/ 16 h 128"/>
              <a:gd name="T100" fmla="*/ 121 w 129"/>
              <a:gd name="T101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9" h="128">
                <a:moveTo>
                  <a:pt x="126" y="2"/>
                </a:moveTo>
                <a:cubicBezTo>
                  <a:pt x="125" y="1"/>
                  <a:pt x="123" y="0"/>
                  <a:pt x="121" y="0"/>
                </a:cubicBezTo>
                <a:cubicBezTo>
                  <a:pt x="121" y="0"/>
                  <a:pt x="120" y="0"/>
                  <a:pt x="120" y="0"/>
                </a:cubicBezTo>
                <a:cubicBezTo>
                  <a:pt x="52" y="12"/>
                  <a:pt x="52" y="12"/>
                  <a:pt x="52" y="12"/>
                </a:cubicBezTo>
                <a:cubicBezTo>
                  <a:pt x="48" y="13"/>
                  <a:pt x="45" y="16"/>
                  <a:pt x="45" y="20"/>
                </a:cubicBezTo>
                <a:cubicBezTo>
                  <a:pt x="45" y="28"/>
                  <a:pt x="45" y="28"/>
                  <a:pt x="45" y="28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89"/>
                  <a:pt x="45" y="89"/>
                  <a:pt x="45" y="89"/>
                </a:cubicBezTo>
                <a:cubicBezTo>
                  <a:pt x="41" y="86"/>
                  <a:pt x="36" y="84"/>
                  <a:pt x="30" y="84"/>
                </a:cubicBezTo>
                <a:cubicBezTo>
                  <a:pt x="26" y="84"/>
                  <a:pt x="23" y="85"/>
                  <a:pt x="20" y="86"/>
                </a:cubicBezTo>
                <a:cubicBezTo>
                  <a:pt x="12" y="88"/>
                  <a:pt x="6" y="93"/>
                  <a:pt x="3" y="100"/>
                </a:cubicBezTo>
                <a:cubicBezTo>
                  <a:pt x="1" y="104"/>
                  <a:pt x="0" y="110"/>
                  <a:pt x="2" y="115"/>
                </a:cubicBezTo>
                <a:cubicBezTo>
                  <a:pt x="5" y="123"/>
                  <a:pt x="14" y="128"/>
                  <a:pt x="24" y="128"/>
                </a:cubicBezTo>
                <a:cubicBezTo>
                  <a:pt x="28" y="128"/>
                  <a:pt x="31" y="127"/>
                  <a:pt x="34" y="126"/>
                </a:cubicBezTo>
                <a:cubicBezTo>
                  <a:pt x="42" y="124"/>
                  <a:pt x="48" y="119"/>
                  <a:pt x="51" y="112"/>
                </a:cubicBezTo>
                <a:cubicBezTo>
                  <a:pt x="52" y="110"/>
                  <a:pt x="53" y="107"/>
                  <a:pt x="53" y="104"/>
                </a:cubicBezTo>
                <a:cubicBezTo>
                  <a:pt x="53" y="104"/>
                  <a:pt x="53" y="104"/>
                  <a:pt x="53" y="104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4" y="40"/>
                  <a:pt x="54" y="40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77"/>
                  <a:pt x="121" y="77"/>
                  <a:pt x="121" y="77"/>
                </a:cubicBezTo>
                <a:cubicBezTo>
                  <a:pt x="117" y="74"/>
                  <a:pt x="112" y="72"/>
                  <a:pt x="106" y="72"/>
                </a:cubicBezTo>
                <a:cubicBezTo>
                  <a:pt x="102" y="72"/>
                  <a:pt x="99" y="73"/>
                  <a:pt x="96" y="74"/>
                </a:cubicBezTo>
                <a:cubicBezTo>
                  <a:pt x="88" y="76"/>
                  <a:pt x="82" y="81"/>
                  <a:pt x="79" y="88"/>
                </a:cubicBezTo>
                <a:cubicBezTo>
                  <a:pt x="77" y="92"/>
                  <a:pt x="76" y="98"/>
                  <a:pt x="78" y="103"/>
                </a:cubicBezTo>
                <a:cubicBezTo>
                  <a:pt x="81" y="111"/>
                  <a:pt x="90" y="116"/>
                  <a:pt x="100" y="116"/>
                </a:cubicBezTo>
                <a:cubicBezTo>
                  <a:pt x="104" y="116"/>
                  <a:pt x="107" y="115"/>
                  <a:pt x="110" y="114"/>
                </a:cubicBezTo>
                <a:cubicBezTo>
                  <a:pt x="118" y="112"/>
                  <a:pt x="124" y="107"/>
                  <a:pt x="127" y="100"/>
                </a:cubicBezTo>
                <a:cubicBezTo>
                  <a:pt x="128" y="98"/>
                  <a:pt x="129" y="95"/>
                  <a:pt x="129" y="92"/>
                </a:cubicBezTo>
                <a:cubicBezTo>
                  <a:pt x="129" y="92"/>
                  <a:pt x="129" y="92"/>
                  <a:pt x="129" y="92"/>
                </a:cubicBezTo>
                <a:cubicBezTo>
                  <a:pt x="129" y="20"/>
                  <a:pt x="129" y="20"/>
                  <a:pt x="129" y="20"/>
                </a:cubicBezTo>
                <a:cubicBezTo>
                  <a:pt x="129" y="16"/>
                  <a:pt x="129" y="16"/>
                  <a:pt x="129" y="16"/>
                </a:cubicBezTo>
                <a:cubicBezTo>
                  <a:pt x="129" y="8"/>
                  <a:pt x="129" y="8"/>
                  <a:pt x="129" y="8"/>
                </a:cubicBezTo>
                <a:cubicBezTo>
                  <a:pt x="129" y="6"/>
                  <a:pt x="128" y="3"/>
                  <a:pt x="126" y="2"/>
                </a:cubicBezTo>
                <a:close/>
                <a:moveTo>
                  <a:pt x="32" y="119"/>
                </a:moveTo>
                <a:cubicBezTo>
                  <a:pt x="22" y="122"/>
                  <a:pt x="12" y="119"/>
                  <a:pt x="10" y="112"/>
                </a:cubicBezTo>
                <a:cubicBezTo>
                  <a:pt x="7" y="105"/>
                  <a:pt x="13" y="96"/>
                  <a:pt x="22" y="93"/>
                </a:cubicBezTo>
                <a:cubicBezTo>
                  <a:pt x="32" y="90"/>
                  <a:pt x="42" y="93"/>
                  <a:pt x="44" y="100"/>
                </a:cubicBezTo>
                <a:cubicBezTo>
                  <a:pt x="47" y="107"/>
                  <a:pt x="41" y="116"/>
                  <a:pt x="32" y="119"/>
                </a:cubicBezTo>
                <a:close/>
                <a:moveTo>
                  <a:pt x="108" y="107"/>
                </a:moveTo>
                <a:cubicBezTo>
                  <a:pt x="98" y="110"/>
                  <a:pt x="88" y="107"/>
                  <a:pt x="85" y="100"/>
                </a:cubicBezTo>
                <a:cubicBezTo>
                  <a:pt x="83" y="93"/>
                  <a:pt x="88" y="84"/>
                  <a:pt x="98" y="81"/>
                </a:cubicBezTo>
                <a:cubicBezTo>
                  <a:pt x="108" y="78"/>
                  <a:pt x="118" y="81"/>
                  <a:pt x="120" y="88"/>
                </a:cubicBezTo>
                <a:cubicBezTo>
                  <a:pt x="123" y="95"/>
                  <a:pt x="117" y="104"/>
                  <a:pt x="108" y="107"/>
                </a:cubicBezTo>
                <a:close/>
                <a:moveTo>
                  <a:pt x="121" y="20"/>
                </a:moveTo>
                <a:cubicBezTo>
                  <a:pt x="53" y="32"/>
                  <a:pt x="53" y="32"/>
                  <a:pt x="53" y="32"/>
                </a:cubicBezTo>
                <a:cubicBezTo>
                  <a:pt x="53" y="28"/>
                  <a:pt x="53" y="28"/>
                  <a:pt x="53" y="28"/>
                </a:cubicBezTo>
                <a:cubicBezTo>
                  <a:pt x="53" y="20"/>
                  <a:pt x="53" y="20"/>
                  <a:pt x="53" y="20"/>
                </a:cubicBezTo>
                <a:cubicBezTo>
                  <a:pt x="121" y="8"/>
                  <a:pt x="121" y="8"/>
                  <a:pt x="121" y="8"/>
                </a:cubicBezTo>
                <a:cubicBezTo>
                  <a:pt x="121" y="16"/>
                  <a:pt x="121" y="16"/>
                  <a:pt x="121" y="16"/>
                </a:cubicBezTo>
                <a:lnTo>
                  <a:pt x="121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55" name="Freeform 49"/>
          <p:cNvSpPr>
            <a:spLocks noEditPoints="1"/>
          </p:cNvSpPr>
          <p:nvPr/>
        </p:nvSpPr>
        <p:spPr bwMode="auto">
          <a:xfrm>
            <a:off x="9235147" y="2905126"/>
            <a:ext cx="420687" cy="482600"/>
          </a:xfrm>
          <a:custGeom>
            <a:avLst/>
            <a:gdLst>
              <a:gd name="T0" fmla="*/ 56 w 112"/>
              <a:gd name="T1" fmla="*/ 0 h 128"/>
              <a:gd name="T2" fmla="*/ 0 w 112"/>
              <a:gd name="T3" fmla="*/ 26 h 128"/>
              <a:gd name="T4" fmla="*/ 0 w 112"/>
              <a:gd name="T5" fmla="*/ 102 h 128"/>
              <a:gd name="T6" fmla="*/ 56 w 112"/>
              <a:gd name="T7" fmla="*/ 128 h 128"/>
              <a:gd name="T8" fmla="*/ 112 w 112"/>
              <a:gd name="T9" fmla="*/ 102 h 128"/>
              <a:gd name="T10" fmla="*/ 112 w 112"/>
              <a:gd name="T11" fmla="*/ 26 h 128"/>
              <a:gd name="T12" fmla="*/ 56 w 112"/>
              <a:gd name="T13" fmla="*/ 0 h 128"/>
              <a:gd name="T14" fmla="*/ 104 w 112"/>
              <a:gd name="T15" fmla="*/ 102 h 128"/>
              <a:gd name="T16" fmla="*/ 56 w 112"/>
              <a:gd name="T17" fmla="*/ 120 h 128"/>
              <a:gd name="T18" fmla="*/ 8 w 112"/>
              <a:gd name="T19" fmla="*/ 102 h 128"/>
              <a:gd name="T20" fmla="*/ 8 w 112"/>
              <a:gd name="T21" fmla="*/ 87 h 128"/>
              <a:gd name="T22" fmla="*/ 56 w 112"/>
              <a:gd name="T23" fmla="*/ 100 h 128"/>
              <a:gd name="T24" fmla="*/ 104 w 112"/>
              <a:gd name="T25" fmla="*/ 87 h 128"/>
              <a:gd name="T26" fmla="*/ 104 w 112"/>
              <a:gd name="T27" fmla="*/ 102 h 128"/>
              <a:gd name="T28" fmla="*/ 104 w 112"/>
              <a:gd name="T29" fmla="*/ 78 h 128"/>
              <a:gd name="T30" fmla="*/ 104 w 112"/>
              <a:gd name="T31" fmla="*/ 78 h 128"/>
              <a:gd name="T32" fmla="*/ 104 w 112"/>
              <a:gd name="T33" fmla="*/ 78 h 128"/>
              <a:gd name="T34" fmla="*/ 56 w 112"/>
              <a:gd name="T35" fmla="*/ 96 h 128"/>
              <a:gd name="T36" fmla="*/ 8 w 112"/>
              <a:gd name="T37" fmla="*/ 78 h 128"/>
              <a:gd name="T38" fmla="*/ 8 w 112"/>
              <a:gd name="T39" fmla="*/ 78 h 128"/>
              <a:gd name="T40" fmla="*/ 8 w 112"/>
              <a:gd name="T41" fmla="*/ 78 h 128"/>
              <a:gd name="T42" fmla="*/ 8 w 112"/>
              <a:gd name="T43" fmla="*/ 63 h 128"/>
              <a:gd name="T44" fmla="*/ 56 w 112"/>
              <a:gd name="T45" fmla="*/ 76 h 128"/>
              <a:gd name="T46" fmla="*/ 104 w 112"/>
              <a:gd name="T47" fmla="*/ 63 h 128"/>
              <a:gd name="T48" fmla="*/ 104 w 112"/>
              <a:gd name="T49" fmla="*/ 78 h 128"/>
              <a:gd name="T50" fmla="*/ 104 w 112"/>
              <a:gd name="T51" fmla="*/ 54 h 128"/>
              <a:gd name="T52" fmla="*/ 104 w 112"/>
              <a:gd name="T53" fmla="*/ 54 h 128"/>
              <a:gd name="T54" fmla="*/ 104 w 112"/>
              <a:gd name="T55" fmla="*/ 54 h 128"/>
              <a:gd name="T56" fmla="*/ 56 w 112"/>
              <a:gd name="T57" fmla="*/ 72 h 128"/>
              <a:gd name="T58" fmla="*/ 8 w 112"/>
              <a:gd name="T59" fmla="*/ 54 h 128"/>
              <a:gd name="T60" fmla="*/ 8 w 112"/>
              <a:gd name="T61" fmla="*/ 54 h 128"/>
              <a:gd name="T62" fmla="*/ 8 w 112"/>
              <a:gd name="T63" fmla="*/ 54 h 128"/>
              <a:gd name="T64" fmla="*/ 8 w 112"/>
              <a:gd name="T65" fmla="*/ 40 h 128"/>
              <a:gd name="T66" fmla="*/ 56 w 112"/>
              <a:gd name="T67" fmla="*/ 52 h 128"/>
              <a:gd name="T68" fmla="*/ 104 w 112"/>
              <a:gd name="T69" fmla="*/ 40 h 128"/>
              <a:gd name="T70" fmla="*/ 104 w 112"/>
              <a:gd name="T71" fmla="*/ 54 h 128"/>
              <a:gd name="T72" fmla="*/ 56 w 112"/>
              <a:gd name="T73" fmla="*/ 44 h 128"/>
              <a:gd name="T74" fmla="*/ 8 w 112"/>
              <a:gd name="T75" fmla="*/ 26 h 128"/>
              <a:gd name="T76" fmla="*/ 56 w 112"/>
              <a:gd name="T77" fmla="*/ 8 h 128"/>
              <a:gd name="T78" fmla="*/ 104 w 112"/>
              <a:gd name="T79" fmla="*/ 26 h 128"/>
              <a:gd name="T80" fmla="*/ 56 w 112"/>
              <a:gd name="T81" fmla="*/ 4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2" h="128">
                <a:moveTo>
                  <a:pt x="56" y="0"/>
                </a:moveTo>
                <a:cubicBezTo>
                  <a:pt x="29" y="0"/>
                  <a:pt x="0" y="8"/>
                  <a:pt x="0" y="26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20"/>
                  <a:pt x="29" y="128"/>
                  <a:pt x="56" y="128"/>
                </a:cubicBezTo>
                <a:cubicBezTo>
                  <a:pt x="83" y="128"/>
                  <a:pt x="112" y="120"/>
                  <a:pt x="112" y="102"/>
                </a:cubicBezTo>
                <a:cubicBezTo>
                  <a:pt x="112" y="26"/>
                  <a:pt x="112" y="26"/>
                  <a:pt x="112" y="26"/>
                </a:cubicBezTo>
                <a:cubicBezTo>
                  <a:pt x="112" y="8"/>
                  <a:pt x="83" y="0"/>
                  <a:pt x="56" y="0"/>
                </a:cubicBezTo>
                <a:close/>
                <a:moveTo>
                  <a:pt x="104" y="102"/>
                </a:moveTo>
                <a:cubicBezTo>
                  <a:pt x="104" y="112"/>
                  <a:pt x="83" y="120"/>
                  <a:pt x="56" y="120"/>
                </a:cubicBezTo>
                <a:cubicBezTo>
                  <a:pt x="29" y="120"/>
                  <a:pt x="8" y="112"/>
                  <a:pt x="8" y="102"/>
                </a:cubicBezTo>
                <a:cubicBezTo>
                  <a:pt x="8" y="87"/>
                  <a:pt x="8" y="87"/>
                  <a:pt x="8" y="87"/>
                </a:cubicBezTo>
                <a:cubicBezTo>
                  <a:pt x="16" y="96"/>
                  <a:pt x="36" y="100"/>
                  <a:pt x="56" y="100"/>
                </a:cubicBezTo>
                <a:cubicBezTo>
                  <a:pt x="76" y="100"/>
                  <a:pt x="96" y="96"/>
                  <a:pt x="104" y="87"/>
                </a:cubicBezTo>
                <a:lnTo>
                  <a:pt x="104" y="102"/>
                </a:lnTo>
                <a:close/>
                <a:moveTo>
                  <a:pt x="104" y="78"/>
                </a:moveTo>
                <a:cubicBezTo>
                  <a:pt x="104" y="78"/>
                  <a:pt x="104" y="78"/>
                  <a:pt x="104" y="78"/>
                </a:cubicBezTo>
                <a:cubicBezTo>
                  <a:pt x="104" y="78"/>
                  <a:pt x="104" y="78"/>
                  <a:pt x="104" y="78"/>
                </a:cubicBezTo>
                <a:cubicBezTo>
                  <a:pt x="104" y="88"/>
                  <a:pt x="83" y="96"/>
                  <a:pt x="56" y="96"/>
                </a:cubicBezTo>
                <a:cubicBezTo>
                  <a:pt x="29" y="96"/>
                  <a:pt x="8" y="88"/>
                  <a:pt x="8" y="78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63"/>
                  <a:pt x="8" y="63"/>
                  <a:pt x="8" y="63"/>
                </a:cubicBezTo>
                <a:cubicBezTo>
                  <a:pt x="16" y="72"/>
                  <a:pt x="36" y="76"/>
                  <a:pt x="56" y="76"/>
                </a:cubicBezTo>
                <a:cubicBezTo>
                  <a:pt x="76" y="76"/>
                  <a:pt x="96" y="72"/>
                  <a:pt x="104" y="63"/>
                </a:cubicBezTo>
                <a:lnTo>
                  <a:pt x="104" y="78"/>
                </a:lnTo>
                <a:close/>
                <a:moveTo>
                  <a:pt x="104" y="54"/>
                </a:moveTo>
                <a:cubicBezTo>
                  <a:pt x="104" y="54"/>
                  <a:pt x="104" y="54"/>
                  <a:pt x="104" y="54"/>
                </a:cubicBezTo>
                <a:cubicBezTo>
                  <a:pt x="104" y="54"/>
                  <a:pt x="104" y="54"/>
                  <a:pt x="104" y="54"/>
                </a:cubicBezTo>
                <a:cubicBezTo>
                  <a:pt x="104" y="64"/>
                  <a:pt x="83" y="72"/>
                  <a:pt x="56" y="72"/>
                </a:cubicBezTo>
                <a:cubicBezTo>
                  <a:pt x="29" y="72"/>
                  <a:pt x="8" y="64"/>
                  <a:pt x="8" y="54"/>
                </a:cubicBezTo>
                <a:cubicBezTo>
                  <a:pt x="8" y="54"/>
                  <a:pt x="8" y="54"/>
                  <a:pt x="8" y="54"/>
                </a:cubicBezTo>
                <a:cubicBezTo>
                  <a:pt x="8" y="54"/>
                  <a:pt x="8" y="54"/>
                  <a:pt x="8" y="54"/>
                </a:cubicBezTo>
                <a:cubicBezTo>
                  <a:pt x="8" y="40"/>
                  <a:pt x="8" y="40"/>
                  <a:pt x="8" y="40"/>
                </a:cubicBezTo>
                <a:cubicBezTo>
                  <a:pt x="18" y="48"/>
                  <a:pt x="38" y="52"/>
                  <a:pt x="56" y="52"/>
                </a:cubicBezTo>
                <a:cubicBezTo>
                  <a:pt x="74" y="52"/>
                  <a:pt x="94" y="48"/>
                  <a:pt x="104" y="40"/>
                </a:cubicBezTo>
                <a:lnTo>
                  <a:pt x="104" y="54"/>
                </a:lnTo>
                <a:close/>
                <a:moveTo>
                  <a:pt x="56" y="44"/>
                </a:moveTo>
                <a:cubicBezTo>
                  <a:pt x="29" y="44"/>
                  <a:pt x="8" y="36"/>
                  <a:pt x="8" y="26"/>
                </a:cubicBezTo>
                <a:cubicBezTo>
                  <a:pt x="8" y="16"/>
                  <a:pt x="29" y="8"/>
                  <a:pt x="56" y="8"/>
                </a:cubicBezTo>
                <a:cubicBezTo>
                  <a:pt x="83" y="8"/>
                  <a:pt x="104" y="16"/>
                  <a:pt x="104" y="26"/>
                </a:cubicBezTo>
                <a:cubicBezTo>
                  <a:pt x="104" y="36"/>
                  <a:pt x="83" y="44"/>
                  <a:pt x="56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56" name="Oval 50"/>
          <p:cNvSpPr>
            <a:spLocks noChangeArrowheads="1"/>
          </p:cNvSpPr>
          <p:nvPr/>
        </p:nvSpPr>
        <p:spPr bwMode="auto">
          <a:xfrm>
            <a:off x="9565347" y="3281363"/>
            <a:ext cx="30162" cy="30163"/>
          </a:xfrm>
          <a:prstGeom prst="ellipse"/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57" name="Oval 51"/>
          <p:cNvSpPr>
            <a:spLocks noChangeArrowheads="1"/>
          </p:cNvSpPr>
          <p:nvPr/>
        </p:nvSpPr>
        <p:spPr bwMode="auto">
          <a:xfrm>
            <a:off x="9565347" y="3190876"/>
            <a:ext cx="30162" cy="30163"/>
          </a:xfrm>
          <a:prstGeom prst="ellipse"/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58" name="Oval 52"/>
          <p:cNvSpPr>
            <a:spLocks noChangeArrowheads="1"/>
          </p:cNvSpPr>
          <p:nvPr/>
        </p:nvSpPr>
        <p:spPr bwMode="auto">
          <a:xfrm>
            <a:off x="9565347" y="3100388"/>
            <a:ext cx="30162" cy="30163"/>
          </a:xfrm>
          <a:prstGeom prst="ellipse"/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grpSp>
        <p:nvGrpSpPr>
          <p:cNvPr id="83" name="Group 22"/>
          <p:cNvGrpSpPr/>
          <p:nvPr/>
        </p:nvGrpSpPr>
        <p:grpSpPr>
          <a:xfrm>
            <a:off x="8239785" y="2905126"/>
            <a:ext cx="488950" cy="482600"/>
            <a:chOff x="5157788" y="2905126"/>
            <a:chExt cx="488950" cy="482600"/>
          </a:xfrm>
          <a:solidFill>
            <a:schemeClr val="bg1"/>
          </a:solidFill>
        </p:grpSpPr>
        <p:sp>
          <p:nvSpPr>
            <p:cNvPr id="1048959" name="Freeform 53"/>
            <p:cNvSpPr>
              <a:spLocks noEditPoints="1"/>
            </p:cNvSpPr>
            <p:nvPr/>
          </p:nvSpPr>
          <p:spPr bwMode="auto">
            <a:xfrm>
              <a:off x="5157788" y="2905126"/>
              <a:ext cx="488950" cy="482600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  <p:sp>
          <p:nvSpPr>
            <p:cNvPr id="1048960" name="Freeform 54"/>
            <p:cNvSpPr>
              <a:spLocks noEditPoints="1"/>
            </p:cNvSpPr>
            <p:nvPr/>
          </p:nvSpPr>
          <p:spPr bwMode="auto">
            <a:xfrm>
              <a:off x="5334000" y="3074988"/>
              <a:ext cx="131762" cy="134938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  <p:sp>
          <p:nvSpPr>
            <p:cNvPr id="1048961" name="Freeform 55"/>
            <p:cNvSpPr/>
            <p:nvPr/>
          </p:nvSpPr>
          <p:spPr bwMode="auto">
            <a:xfrm>
              <a:off x="5322888" y="3236913"/>
              <a:ext cx="71437" cy="79375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  <p:sp>
          <p:nvSpPr>
            <p:cNvPr id="1048962" name="Freeform 56"/>
            <p:cNvSpPr/>
            <p:nvPr/>
          </p:nvSpPr>
          <p:spPr bwMode="auto">
            <a:xfrm>
              <a:off x="5408613" y="2981326"/>
              <a:ext cx="76200" cy="77788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</p:grpSp>
      <p:grpSp>
        <p:nvGrpSpPr>
          <p:cNvPr id="84" name="Group 2"/>
          <p:cNvGrpSpPr/>
          <p:nvPr/>
        </p:nvGrpSpPr>
        <p:grpSpPr>
          <a:xfrm>
            <a:off x="7280935" y="2905126"/>
            <a:ext cx="481012" cy="482600"/>
            <a:chOff x="4198938" y="2905126"/>
            <a:chExt cx="481012" cy="482600"/>
          </a:xfrm>
          <a:solidFill>
            <a:schemeClr val="bg1"/>
          </a:solidFill>
        </p:grpSpPr>
        <p:sp>
          <p:nvSpPr>
            <p:cNvPr id="1048963" name="Freeform 57"/>
            <p:cNvSpPr>
              <a:spLocks noEditPoints="1"/>
            </p:cNvSpPr>
            <p:nvPr/>
          </p:nvSpPr>
          <p:spPr bwMode="auto">
            <a:xfrm>
              <a:off x="4198938" y="2905126"/>
              <a:ext cx="150812" cy="482600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  <p:sp>
          <p:nvSpPr>
            <p:cNvPr id="1048964" name="Freeform 58"/>
            <p:cNvSpPr>
              <a:spLocks noEditPoints="1"/>
            </p:cNvSpPr>
            <p:nvPr/>
          </p:nvSpPr>
          <p:spPr bwMode="auto">
            <a:xfrm>
              <a:off x="4529138" y="2905126"/>
              <a:ext cx="150812" cy="482600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  <p:sp>
          <p:nvSpPr>
            <p:cNvPr id="1048965" name="Freeform 59"/>
            <p:cNvSpPr>
              <a:spLocks noEditPoints="1"/>
            </p:cNvSpPr>
            <p:nvPr/>
          </p:nvSpPr>
          <p:spPr bwMode="auto">
            <a:xfrm>
              <a:off x="4364038" y="2905126"/>
              <a:ext cx="150812" cy="482600"/>
            </a:xfrm>
            <a:custGeom>
              <a:avLst/>
              <a:gdLst>
                <a:gd name="T0" fmla="*/ 32 w 40"/>
                <a:gd name="T1" fmla="*/ 72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72 h 128"/>
                <a:gd name="T10" fmla="*/ 0 w 40"/>
                <a:gd name="T11" fmla="*/ 88 h 128"/>
                <a:gd name="T12" fmla="*/ 8 w 40"/>
                <a:gd name="T13" fmla="*/ 104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104 h 128"/>
                <a:gd name="T22" fmla="*/ 40 w 40"/>
                <a:gd name="T23" fmla="*/ 88 h 128"/>
                <a:gd name="T24" fmla="*/ 32 w 40"/>
                <a:gd name="T25" fmla="*/ 72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68 h 128"/>
                <a:gd name="T34" fmla="*/ 20 w 40"/>
                <a:gd name="T35" fmla="*/ 68 h 128"/>
                <a:gd name="T36" fmla="*/ 16 w 40"/>
                <a:gd name="T37" fmla="*/ 68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108 h 128"/>
                <a:gd name="T48" fmla="*/ 20 w 40"/>
                <a:gd name="T49" fmla="*/ 108 h 128"/>
                <a:gd name="T50" fmla="*/ 24 w 40"/>
                <a:gd name="T51" fmla="*/ 108 h 128"/>
                <a:gd name="T52" fmla="*/ 24 w 40"/>
                <a:gd name="T53" fmla="*/ 116 h 128"/>
                <a:gd name="T54" fmla="*/ 31 w 40"/>
                <a:gd name="T55" fmla="*/ 91 h 128"/>
                <a:gd name="T56" fmla="*/ 31 w 40"/>
                <a:gd name="T57" fmla="*/ 92 h 128"/>
                <a:gd name="T58" fmla="*/ 30 w 40"/>
                <a:gd name="T59" fmla="*/ 95 h 128"/>
                <a:gd name="T60" fmla="*/ 30 w 40"/>
                <a:gd name="T61" fmla="*/ 95 h 128"/>
                <a:gd name="T62" fmla="*/ 27 w 40"/>
                <a:gd name="T63" fmla="*/ 98 h 128"/>
                <a:gd name="T64" fmla="*/ 27 w 40"/>
                <a:gd name="T65" fmla="*/ 98 h 128"/>
                <a:gd name="T66" fmla="*/ 24 w 40"/>
                <a:gd name="T67" fmla="*/ 99 h 128"/>
                <a:gd name="T68" fmla="*/ 20 w 40"/>
                <a:gd name="T69" fmla="*/ 100 h 128"/>
                <a:gd name="T70" fmla="*/ 16 w 40"/>
                <a:gd name="T71" fmla="*/ 99 h 128"/>
                <a:gd name="T72" fmla="*/ 13 w 40"/>
                <a:gd name="T73" fmla="*/ 98 h 128"/>
                <a:gd name="T74" fmla="*/ 13 w 40"/>
                <a:gd name="T75" fmla="*/ 98 h 128"/>
                <a:gd name="T76" fmla="*/ 10 w 40"/>
                <a:gd name="T77" fmla="*/ 95 h 128"/>
                <a:gd name="T78" fmla="*/ 10 w 40"/>
                <a:gd name="T79" fmla="*/ 95 h 128"/>
                <a:gd name="T80" fmla="*/ 9 w 40"/>
                <a:gd name="T81" fmla="*/ 92 h 128"/>
                <a:gd name="T82" fmla="*/ 9 w 40"/>
                <a:gd name="T83" fmla="*/ 91 h 128"/>
                <a:gd name="T84" fmla="*/ 8 w 40"/>
                <a:gd name="T85" fmla="*/ 88 h 128"/>
                <a:gd name="T86" fmla="*/ 9 w 40"/>
                <a:gd name="T87" fmla="*/ 85 h 128"/>
                <a:gd name="T88" fmla="*/ 9 w 40"/>
                <a:gd name="T89" fmla="*/ 84 h 128"/>
                <a:gd name="T90" fmla="*/ 10 w 40"/>
                <a:gd name="T91" fmla="*/ 81 h 128"/>
                <a:gd name="T92" fmla="*/ 10 w 40"/>
                <a:gd name="T93" fmla="*/ 81 h 128"/>
                <a:gd name="T94" fmla="*/ 13 w 40"/>
                <a:gd name="T95" fmla="*/ 78 h 128"/>
                <a:gd name="T96" fmla="*/ 13 w 40"/>
                <a:gd name="T97" fmla="*/ 78 h 128"/>
                <a:gd name="T98" fmla="*/ 16 w 40"/>
                <a:gd name="T99" fmla="*/ 77 h 128"/>
                <a:gd name="T100" fmla="*/ 20 w 40"/>
                <a:gd name="T101" fmla="*/ 76 h 128"/>
                <a:gd name="T102" fmla="*/ 24 w 40"/>
                <a:gd name="T103" fmla="*/ 77 h 128"/>
                <a:gd name="T104" fmla="*/ 27 w 40"/>
                <a:gd name="T105" fmla="*/ 78 h 128"/>
                <a:gd name="T106" fmla="*/ 27 w 40"/>
                <a:gd name="T107" fmla="*/ 78 h 128"/>
                <a:gd name="T108" fmla="*/ 30 w 40"/>
                <a:gd name="T109" fmla="*/ 81 h 128"/>
                <a:gd name="T110" fmla="*/ 30 w 40"/>
                <a:gd name="T111" fmla="*/ 81 h 128"/>
                <a:gd name="T112" fmla="*/ 31 w 40"/>
                <a:gd name="T113" fmla="*/ 84 h 128"/>
                <a:gd name="T114" fmla="*/ 31 w 40"/>
                <a:gd name="T115" fmla="*/ 85 h 128"/>
                <a:gd name="T116" fmla="*/ 32 w 40"/>
                <a:gd name="T117" fmla="*/ 88 h 128"/>
                <a:gd name="T118" fmla="*/ 31 w 40"/>
                <a:gd name="T119" fmla="*/ 9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7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3" y="76"/>
                    <a:pt x="0" y="81"/>
                    <a:pt x="0" y="88"/>
                  </a:cubicBezTo>
                  <a:cubicBezTo>
                    <a:pt x="0" y="95"/>
                    <a:pt x="3" y="100"/>
                    <a:pt x="8" y="10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7" y="100"/>
                    <a:pt x="40" y="95"/>
                    <a:pt x="40" y="88"/>
                  </a:cubicBezTo>
                  <a:cubicBezTo>
                    <a:pt x="40" y="81"/>
                    <a:pt x="37" y="76"/>
                    <a:pt x="32" y="72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8"/>
                    <a:pt x="21" y="68"/>
                    <a:pt x="20" y="68"/>
                  </a:cubicBezTo>
                  <a:cubicBezTo>
                    <a:pt x="19" y="68"/>
                    <a:pt x="17" y="68"/>
                    <a:pt x="16" y="68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7" y="108"/>
                    <a:pt x="19" y="108"/>
                    <a:pt x="20" y="108"/>
                  </a:cubicBezTo>
                  <a:cubicBezTo>
                    <a:pt x="21" y="108"/>
                    <a:pt x="23" y="108"/>
                    <a:pt x="24" y="108"/>
                  </a:cubicBezTo>
                  <a:lnTo>
                    <a:pt x="24" y="116"/>
                  </a:lnTo>
                  <a:close/>
                  <a:moveTo>
                    <a:pt x="31" y="91"/>
                  </a:move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0" y="94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29" y="96"/>
                    <a:pt x="28" y="97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8"/>
                    <a:pt x="25" y="99"/>
                    <a:pt x="24" y="99"/>
                  </a:cubicBezTo>
                  <a:cubicBezTo>
                    <a:pt x="23" y="100"/>
                    <a:pt x="21" y="100"/>
                    <a:pt x="20" y="100"/>
                  </a:cubicBezTo>
                  <a:cubicBezTo>
                    <a:pt x="19" y="100"/>
                    <a:pt x="17" y="100"/>
                    <a:pt x="16" y="99"/>
                  </a:cubicBezTo>
                  <a:cubicBezTo>
                    <a:pt x="15" y="99"/>
                    <a:pt x="14" y="98"/>
                    <a:pt x="13" y="9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2" y="97"/>
                    <a:pt x="11" y="96"/>
                    <a:pt x="10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4"/>
                    <a:pt x="9" y="93"/>
                    <a:pt x="9" y="92"/>
                  </a:cubicBezTo>
                  <a:cubicBezTo>
                    <a:pt x="9" y="92"/>
                    <a:pt x="9" y="92"/>
                    <a:pt x="9" y="91"/>
                  </a:cubicBezTo>
                  <a:cubicBezTo>
                    <a:pt x="8" y="90"/>
                    <a:pt x="8" y="89"/>
                    <a:pt x="8" y="88"/>
                  </a:cubicBezTo>
                  <a:cubicBezTo>
                    <a:pt x="8" y="87"/>
                    <a:pt x="8" y="86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10" y="82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1" y="80"/>
                    <a:pt x="12" y="79"/>
                    <a:pt x="1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8"/>
                    <a:pt x="15" y="77"/>
                    <a:pt x="16" y="77"/>
                  </a:cubicBezTo>
                  <a:cubicBezTo>
                    <a:pt x="17" y="76"/>
                    <a:pt x="19" y="76"/>
                    <a:pt x="20" y="76"/>
                  </a:cubicBezTo>
                  <a:cubicBezTo>
                    <a:pt x="21" y="76"/>
                    <a:pt x="23" y="76"/>
                    <a:pt x="24" y="77"/>
                  </a:cubicBezTo>
                  <a:cubicBezTo>
                    <a:pt x="25" y="77"/>
                    <a:pt x="26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9" y="80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1" y="83"/>
                    <a:pt x="31" y="84"/>
                  </a:cubicBezTo>
                  <a:cubicBezTo>
                    <a:pt x="31" y="84"/>
                    <a:pt x="31" y="84"/>
                    <a:pt x="31" y="85"/>
                  </a:cubicBezTo>
                  <a:cubicBezTo>
                    <a:pt x="32" y="86"/>
                    <a:pt x="32" y="87"/>
                    <a:pt x="32" y="88"/>
                  </a:cubicBezTo>
                  <a:cubicBezTo>
                    <a:pt x="32" y="89"/>
                    <a:pt x="32" y="90"/>
                    <a:pt x="31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</p:grpSp>
      <p:sp>
        <p:nvSpPr>
          <p:cNvPr id="1048966" name="Freeform 60"/>
          <p:cNvSpPr>
            <a:spLocks noEditPoints="1"/>
          </p:cNvSpPr>
          <p:nvPr/>
        </p:nvSpPr>
        <p:spPr bwMode="auto">
          <a:xfrm>
            <a:off x="6318910" y="2905126"/>
            <a:ext cx="481012" cy="482600"/>
          </a:xfrm>
          <a:custGeom>
            <a:avLst/>
            <a:gdLst>
              <a:gd name="T0" fmla="*/ 126 w 128"/>
              <a:gd name="T1" fmla="*/ 1 h 128"/>
              <a:gd name="T2" fmla="*/ 124 w 128"/>
              <a:gd name="T3" fmla="*/ 0 h 128"/>
              <a:gd name="T4" fmla="*/ 122 w 128"/>
              <a:gd name="T5" fmla="*/ 1 h 128"/>
              <a:gd name="T6" fmla="*/ 2 w 128"/>
              <a:gd name="T7" fmla="*/ 81 h 128"/>
              <a:gd name="T8" fmla="*/ 0 w 128"/>
              <a:gd name="T9" fmla="*/ 84 h 128"/>
              <a:gd name="T10" fmla="*/ 3 w 128"/>
              <a:gd name="T11" fmla="*/ 88 h 128"/>
              <a:gd name="T12" fmla="*/ 34 w 128"/>
              <a:gd name="T13" fmla="*/ 100 h 128"/>
              <a:gd name="T14" fmla="*/ 49 w 128"/>
              <a:gd name="T15" fmla="*/ 126 h 128"/>
              <a:gd name="T16" fmla="*/ 52 w 128"/>
              <a:gd name="T17" fmla="*/ 128 h 128"/>
              <a:gd name="T18" fmla="*/ 52 w 128"/>
              <a:gd name="T19" fmla="*/ 128 h 128"/>
              <a:gd name="T20" fmla="*/ 55 w 128"/>
              <a:gd name="T21" fmla="*/ 126 h 128"/>
              <a:gd name="T22" fmla="*/ 64 w 128"/>
              <a:gd name="T23" fmla="*/ 112 h 128"/>
              <a:gd name="T24" fmla="*/ 103 w 128"/>
              <a:gd name="T25" fmla="*/ 128 h 128"/>
              <a:gd name="T26" fmla="*/ 104 w 128"/>
              <a:gd name="T27" fmla="*/ 128 h 128"/>
              <a:gd name="T28" fmla="*/ 106 w 128"/>
              <a:gd name="T29" fmla="*/ 127 h 128"/>
              <a:gd name="T30" fmla="*/ 108 w 128"/>
              <a:gd name="T31" fmla="*/ 125 h 128"/>
              <a:gd name="T32" fmla="*/ 128 w 128"/>
              <a:gd name="T33" fmla="*/ 5 h 128"/>
              <a:gd name="T34" fmla="*/ 126 w 128"/>
              <a:gd name="T35" fmla="*/ 1 h 128"/>
              <a:gd name="T36" fmla="*/ 13 w 128"/>
              <a:gd name="T37" fmla="*/ 83 h 128"/>
              <a:gd name="T38" fmla="*/ 105 w 128"/>
              <a:gd name="T39" fmla="*/ 21 h 128"/>
              <a:gd name="T40" fmla="*/ 38 w 128"/>
              <a:gd name="T41" fmla="*/ 93 h 128"/>
              <a:gd name="T42" fmla="*/ 37 w 128"/>
              <a:gd name="T43" fmla="*/ 93 h 128"/>
              <a:gd name="T44" fmla="*/ 13 w 128"/>
              <a:gd name="T45" fmla="*/ 83 h 128"/>
              <a:gd name="T46" fmla="*/ 41 w 128"/>
              <a:gd name="T47" fmla="*/ 96 h 128"/>
              <a:gd name="T48" fmla="*/ 41 w 128"/>
              <a:gd name="T49" fmla="*/ 96 h 128"/>
              <a:gd name="T50" fmla="*/ 117 w 128"/>
              <a:gd name="T51" fmla="*/ 15 h 128"/>
              <a:gd name="T52" fmla="*/ 52 w 128"/>
              <a:gd name="T53" fmla="*/ 116 h 128"/>
              <a:gd name="T54" fmla="*/ 41 w 128"/>
              <a:gd name="T55" fmla="*/ 96 h 128"/>
              <a:gd name="T56" fmla="*/ 101 w 128"/>
              <a:gd name="T57" fmla="*/ 118 h 128"/>
              <a:gd name="T58" fmla="*/ 67 w 128"/>
              <a:gd name="T59" fmla="*/ 105 h 128"/>
              <a:gd name="T60" fmla="*/ 64 w 128"/>
              <a:gd name="T61" fmla="*/ 104 h 128"/>
              <a:gd name="T62" fmla="*/ 117 w 128"/>
              <a:gd name="T63" fmla="*/ 23 h 128"/>
              <a:gd name="T64" fmla="*/ 101 w 128"/>
              <a:gd name="T65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8">
                <a:moveTo>
                  <a:pt x="126" y="1"/>
                </a:moveTo>
                <a:cubicBezTo>
                  <a:pt x="126" y="0"/>
                  <a:pt x="125" y="0"/>
                  <a:pt x="124" y="0"/>
                </a:cubicBezTo>
                <a:cubicBezTo>
                  <a:pt x="123" y="0"/>
                  <a:pt x="122" y="0"/>
                  <a:pt x="122" y="1"/>
                </a:cubicBezTo>
                <a:cubicBezTo>
                  <a:pt x="2" y="81"/>
                  <a:pt x="2" y="81"/>
                  <a:pt x="2" y="81"/>
                </a:cubicBezTo>
                <a:cubicBezTo>
                  <a:pt x="1" y="81"/>
                  <a:pt x="0" y="83"/>
                  <a:pt x="0" y="84"/>
                </a:cubicBezTo>
                <a:cubicBezTo>
                  <a:pt x="0" y="86"/>
                  <a:pt x="1" y="87"/>
                  <a:pt x="3" y="88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49" y="126"/>
                  <a:pt x="49" y="126"/>
                  <a:pt x="49" y="126"/>
                </a:cubicBezTo>
                <a:cubicBezTo>
                  <a:pt x="49" y="127"/>
                  <a:pt x="51" y="128"/>
                  <a:pt x="52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3" y="128"/>
                  <a:pt x="55" y="127"/>
                  <a:pt x="55" y="126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103" y="128"/>
                  <a:pt x="103" y="128"/>
                  <a:pt x="104" y="128"/>
                </a:cubicBezTo>
                <a:cubicBezTo>
                  <a:pt x="105" y="128"/>
                  <a:pt x="105" y="128"/>
                  <a:pt x="106" y="127"/>
                </a:cubicBezTo>
                <a:cubicBezTo>
                  <a:pt x="107" y="127"/>
                  <a:pt x="108" y="126"/>
                  <a:pt x="108" y="125"/>
                </a:cubicBezTo>
                <a:cubicBezTo>
                  <a:pt x="128" y="5"/>
                  <a:pt x="128" y="5"/>
                  <a:pt x="128" y="5"/>
                </a:cubicBezTo>
                <a:cubicBezTo>
                  <a:pt x="128" y="3"/>
                  <a:pt x="128" y="2"/>
                  <a:pt x="126" y="1"/>
                </a:cubicBezTo>
                <a:close/>
                <a:moveTo>
                  <a:pt x="13" y="83"/>
                </a:moveTo>
                <a:cubicBezTo>
                  <a:pt x="105" y="21"/>
                  <a:pt x="105" y="21"/>
                  <a:pt x="105" y="21"/>
                </a:cubicBezTo>
                <a:cubicBezTo>
                  <a:pt x="38" y="93"/>
                  <a:pt x="38" y="93"/>
                  <a:pt x="38" y="93"/>
                </a:cubicBezTo>
                <a:cubicBezTo>
                  <a:pt x="37" y="93"/>
                  <a:pt x="37" y="93"/>
                  <a:pt x="37" y="93"/>
                </a:cubicBezTo>
                <a:lnTo>
                  <a:pt x="13" y="83"/>
                </a:lnTo>
                <a:close/>
                <a:moveTo>
                  <a:pt x="41" y="96"/>
                </a:moveTo>
                <a:cubicBezTo>
                  <a:pt x="41" y="96"/>
                  <a:pt x="41" y="96"/>
                  <a:pt x="41" y="96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52" y="116"/>
                  <a:pt x="52" y="116"/>
                  <a:pt x="52" y="116"/>
                </a:cubicBezTo>
                <a:lnTo>
                  <a:pt x="41" y="96"/>
                </a:lnTo>
                <a:close/>
                <a:moveTo>
                  <a:pt x="101" y="118"/>
                </a:moveTo>
                <a:cubicBezTo>
                  <a:pt x="67" y="105"/>
                  <a:pt x="67" y="105"/>
                  <a:pt x="67" y="105"/>
                </a:cubicBezTo>
                <a:cubicBezTo>
                  <a:pt x="66" y="104"/>
                  <a:pt x="65" y="104"/>
                  <a:pt x="64" y="104"/>
                </a:cubicBezTo>
                <a:cubicBezTo>
                  <a:pt x="117" y="23"/>
                  <a:pt x="117" y="23"/>
                  <a:pt x="117" y="23"/>
                </a:cubicBezTo>
                <a:lnTo>
                  <a:pt x="101" y="1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67" name="Oval 61"/>
          <p:cNvSpPr>
            <a:spLocks noChangeArrowheads="1"/>
          </p:cNvSpPr>
          <p:nvPr/>
        </p:nvSpPr>
        <p:spPr bwMode="auto">
          <a:xfrm>
            <a:off x="11354460" y="2078038"/>
            <a:ext cx="30162" cy="30163"/>
          </a:xfrm>
          <a:prstGeom prst="ellipse"/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68" name="Oval 62"/>
          <p:cNvSpPr>
            <a:spLocks noChangeArrowheads="1"/>
          </p:cNvSpPr>
          <p:nvPr/>
        </p:nvSpPr>
        <p:spPr bwMode="auto">
          <a:xfrm>
            <a:off x="11354460" y="2259013"/>
            <a:ext cx="30162" cy="28575"/>
          </a:xfrm>
          <a:prstGeom prst="ellipse"/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69" name="Oval 63"/>
          <p:cNvSpPr>
            <a:spLocks noChangeArrowheads="1"/>
          </p:cNvSpPr>
          <p:nvPr/>
        </p:nvSpPr>
        <p:spPr bwMode="auto">
          <a:xfrm>
            <a:off x="11265560" y="2168526"/>
            <a:ext cx="30162" cy="30163"/>
          </a:xfrm>
          <a:prstGeom prst="ellipse"/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70" name="Oval 64"/>
          <p:cNvSpPr>
            <a:spLocks noChangeArrowheads="1"/>
          </p:cNvSpPr>
          <p:nvPr/>
        </p:nvSpPr>
        <p:spPr bwMode="auto">
          <a:xfrm>
            <a:off x="11444947" y="2168526"/>
            <a:ext cx="30162" cy="30163"/>
          </a:xfrm>
          <a:prstGeom prst="ellipse"/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71" name="Freeform 65"/>
          <p:cNvSpPr/>
          <p:nvPr/>
        </p:nvSpPr>
        <p:spPr bwMode="auto">
          <a:xfrm>
            <a:off x="11290960" y="2232026"/>
            <a:ext cx="30162" cy="30163"/>
          </a:xfrm>
          <a:custGeom>
            <a:avLst/>
            <a:gdLst>
              <a:gd name="T0" fmla="*/ 1 w 8"/>
              <a:gd name="T1" fmla="*/ 1 h 8"/>
              <a:gd name="T2" fmla="*/ 1 w 8"/>
              <a:gd name="T3" fmla="*/ 7 h 8"/>
              <a:gd name="T4" fmla="*/ 7 w 8"/>
              <a:gd name="T5" fmla="*/ 7 h 8"/>
              <a:gd name="T6" fmla="*/ 7 w 8"/>
              <a:gd name="T7" fmla="*/ 1 h 8"/>
              <a:gd name="T8" fmla="*/ 1 w 8"/>
              <a:gd name="T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8">
                <a:moveTo>
                  <a:pt x="1" y="1"/>
                </a:moveTo>
                <a:cubicBezTo>
                  <a:pt x="0" y="3"/>
                  <a:pt x="0" y="5"/>
                  <a:pt x="1" y="7"/>
                </a:cubicBezTo>
                <a:cubicBezTo>
                  <a:pt x="3" y="8"/>
                  <a:pt x="5" y="8"/>
                  <a:pt x="7" y="7"/>
                </a:cubicBezTo>
                <a:cubicBezTo>
                  <a:pt x="8" y="5"/>
                  <a:pt x="8" y="3"/>
                  <a:pt x="7" y="1"/>
                </a:cubicBezTo>
                <a:cubicBezTo>
                  <a:pt x="5" y="0"/>
                  <a:pt x="3" y="0"/>
                  <a:pt x="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72" name="Freeform 66"/>
          <p:cNvSpPr/>
          <p:nvPr/>
        </p:nvSpPr>
        <p:spPr bwMode="auto">
          <a:xfrm>
            <a:off x="11290960" y="2103438"/>
            <a:ext cx="30162" cy="30163"/>
          </a:xfrm>
          <a:custGeom>
            <a:avLst/>
            <a:gdLst>
              <a:gd name="T0" fmla="*/ 1 w 8"/>
              <a:gd name="T1" fmla="*/ 1 h 8"/>
              <a:gd name="T2" fmla="*/ 1 w 8"/>
              <a:gd name="T3" fmla="*/ 7 h 8"/>
              <a:gd name="T4" fmla="*/ 7 w 8"/>
              <a:gd name="T5" fmla="*/ 7 h 8"/>
              <a:gd name="T6" fmla="*/ 7 w 8"/>
              <a:gd name="T7" fmla="*/ 1 h 8"/>
              <a:gd name="T8" fmla="*/ 1 w 8"/>
              <a:gd name="T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8">
                <a:moveTo>
                  <a:pt x="1" y="1"/>
                </a:moveTo>
                <a:cubicBezTo>
                  <a:pt x="0" y="3"/>
                  <a:pt x="0" y="5"/>
                  <a:pt x="1" y="7"/>
                </a:cubicBezTo>
                <a:cubicBezTo>
                  <a:pt x="3" y="8"/>
                  <a:pt x="5" y="8"/>
                  <a:pt x="7" y="7"/>
                </a:cubicBezTo>
                <a:cubicBezTo>
                  <a:pt x="8" y="5"/>
                  <a:pt x="8" y="3"/>
                  <a:pt x="7" y="1"/>
                </a:cubicBezTo>
                <a:cubicBezTo>
                  <a:pt x="5" y="0"/>
                  <a:pt x="3" y="0"/>
                  <a:pt x="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73" name="Freeform 67"/>
          <p:cNvSpPr/>
          <p:nvPr/>
        </p:nvSpPr>
        <p:spPr bwMode="auto">
          <a:xfrm>
            <a:off x="11419547" y="2232026"/>
            <a:ext cx="30162" cy="30163"/>
          </a:xfrm>
          <a:custGeom>
            <a:avLst/>
            <a:gdLst>
              <a:gd name="T0" fmla="*/ 1 w 8"/>
              <a:gd name="T1" fmla="*/ 1 h 8"/>
              <a:gd name="T2" fmla="*/ 1 w 8"/>
              <a:gd name="T3" fmla="*/ 7 h 8"/>
              <a:gd name="T4" fmla="*/ 7 w 8"/>
              <a:gd name="T5" fmla="*/ 7 h 8"/>
              <a:gd name="T6" fmla="*/ 7 w 8"/>
              <a:gd name="T7" fmla="*/ 1 h 8"/>
              <a:gd name="T8" fmla="*/ 1 w 8"/>
              <a:gd name="T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8">
                <a:moveTo>
                  <a:pt x="1" y="1"/>
                </a:moveTo>
                <a:cubicBezTo>
                  <a:pt x="0" y="3"/>
                  <a:pt x="0" y="5"/>
                  <a:pt x="1" y="7"/>
                </a:cubicBezTo>
                <a:cubicBezTo>
                  <a:pt x="3" y="8"/>
                  <a:pt x="5" y="8"/>
                  <a:pt x="7" y="7"/>
                </a:cubicBezTo>
                <a:cubicBezTo>
                  <a:pt x="8" y="5"/>
                  <a:pt x="8" y="3"/>
                  <a:pt x="7" y="1"/>
                </a:cubicBezTo>
                <a:cubicBezTo>
                  <a:pt x="5" y="0"/>
                  <a:pt x="3" y="0"/>
                  <a:pt x="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74" name="Freeform 68"/>
          <p:cNvSpPr>
            <a:spLocks noEditPoints="1"/>
          </p:cNvSpPr>
          <p:nvPr/>
        </p:nvSpPr>
        <p:spPr bwMode="auto">
          <a:xfrm>
            <a:off x="11219522" y="1941513"/>
            <a:ext cx="331787" cy="482600"/>
          </a:xfrm>
          <a:custGeom>
            <a:avLst/>
            <a:gdLst>
              <a:gd name="T0" fmla="*/ 80 w 88"/>
              <a:gd name="T1" fmla="*/ 56 h 128"/>
              <a:gd name="T2" fmla="*/ 79 w 88"/>
              <a:gd name="T3" fmla="*/ 56 h 128"/>
              <a:gd name="T4" fmla="*/ 70 w 88"/>
              <a:gd name="T5" fmla="*/ 38 h 128"/>
              <a:gd name="T6" fmla="*/ 64 w 88"/>
              <a:gd name="T7" fmla="*/ 7 h 128"/>
              <a:gd name="T8" fmla="*/ 56 w 88"/>
              <a:gd name="T9" fmla="*/ 0 h 128"/>
              <a:gd name="T10" fmla="*/ 24 w 88"/>
              <a:gd name="T11" fmla="*/ 0 h 128"/>
              <a:gd name="T12" fmla="*/ 17 w 88"/>
              <a:gd name="T13" fmla="*/ 7 h 128"/>
              <a:gd name="T14" fmla="*/ 11 w 88"/>
              <a:gd name="T15" fmla="*/ 37 h 128"/>
              <a:gd name="T16" fmla="*/ 0 w 88"/>
              <a:gd name="T17" fmla="*/ 64 h 128"/>
              <a:gd name="T18" fmla="*/ 10 w 88"/>
              <a:gd name="T19" fmla="*/ 91 h 128"/>
              <a:gd name="T20" fmla="*/ 16 w 88"/>
              <a:gd name="T21" fmla="*/ 121 h 128"/>
              <a:gd name="T22" fmla="*/ 24 w 88"/>
              <a:gd name="T23" fmla="*/ 128 h 128"/>
              <a:gd name="T24" fmla="*/ 56 w 88"/>
              <a:gd name="T25" fmla="*/ 128 h 128"/>
              <a:gd name="T26" fmla="*/ 64 w 88"/>
              <a:gd name="T27" fmla="*/ 121 h 128"/>
              <a:gd name="T28" fmla="*/ 70 w 88"/>
              <a:gd name="T29" fmla="*/ 91 h 128"/>
              <a:gd name="T30" fmla="*/ 79 w 88"/>
              <a:gd name="T31" fmla="*/ 72 h 128"/>
              <a:gd name="T32" fmla="*/ 80 w 88"/>
              <a:gd name="T33" fmla="*/ 72 h 128"/>
              <a:gd name="T34" fmla="*/ 88 w 88"/>
              <a:gd name="T35" fmla="*/ 64 h 128"/>
              <a:gd name="T36" fmla="*/ 80 w 88"/>
              <a:gd name="T37" fmla="*/ 56 h 128"/>
              <a:gd name="T38" fmla="*/ 24 w 88"/>
              <a:gd name="T39" fmla="*/ 8 h 128"/>
              <a:gd name="T40" fmla="*/ 56 w 88"/>
              <a:gd name="T41" fmla="*/ 8 h 128"/>
              <a:gd name="T42" fmla="*/ 60 w 88"/>
              <a:gd name="T43" fmla="*/ 30 h 128"/>
              <a:gd name="T44" fmla="*/ 40 w 88"/>
              <a:gd name="T45" fmla="*/ 24 h 128"/>
              <a:gd name="T46" fmla="*/ 20 w 88"/>
              <a:gd name="T47" fmla="*/ 30 h 128"/>
              <a:gd name="T48" fmla="*/ 24 w 88"/>
              <a:gd name="T49" fmla="*/ 8 h 128"/>
              <a:gd name="T50" fmla="*/ 56 w 88"/>
              <a:gd name="T51" fmla="*/ 120 h 128"/>
              <a:gd name="T52" fmla="*/ 24 w 88"/>
              <a:gd name="T53" fmla="*/ 120 h 128"/>
              <a:gd name="T54" fmla="*/ 20 w 88"/>
              <a:gd name="T55" fmla="*/ 98 h 128"/>
              <a:gd name="T56" fmla="*/ 40 w 88"/>
              <a:gd name="T57" fmla="*/ 104 h 128"/>
              <a:gd name="T58" fmla="*/ 60 w 88"/>
              <a:gd name="T59" fmla="*/ 98 h 128"/>
              <a:gd name="T60" fmla="*/ 56 w 88"/>
              <a:gd name="T61" fmla="*/ 120 h 128"/>
              <a:gd name="T62" fmla="*/ 40 w 88"/>
              <a:gd name="T63" fmla="*/ 96 h 128"/>
              <a:gd name="T64" fmla="*/ 8 w 88"/>
              <a:gd name="T65" fmla="*/ 64 h 128"/>
              <a:gd name="T66" fmla="*/ 40 w 88"/>
              <a:gd name="T67" fmla="*/ 32 h 128"/>
              <a:gd name="T68" fmla="*/ 72 w 88"/>
              <a:gd name="T69" fmla="*/ 64 h 128"/>
              <a:gd name="T70" fmla="*/ 40 w 88"/>
              <a:gd name="T71" fmla="*/ 9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8" h="128">
                <a:moveTo>
                  <a:pt x="80" y="56"/>
                </a:moveTo>
                <a:cubicBezTo>
                  <a:pt x="80" y="56"/>
                  <a:pt x="79" y="56"/>
                  <a:pt x="79" y="56"/>
                </a:cubicBezTo>
                <a:cubicBezTo>
                  <a:pt x="78" y="49"/>
                  <a:pt x="75" y="43"/>
                  <a:pt x="70" y="38"/>
                </a:cubicBezTo>
                <a:cubicBezTo>
                  <a:pt x="64" y="7"/>
                  <a:pt x="64" y="7"/>
                  <a:pt x="64" y="7"/>
                </a:cubicBezTo>
                <a:cubicBezTo>
                  <a:pt x="64" y="3"/>
                  <a:pt x="60" y="0"/>
                  <a:pt x="56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1" y="0"/>
                  <a:pt x="17" y="3"/>
                  <a:pt x="17" y="7"/>
                </a:cubicBezTo>
                <a:cubicBezTo>
                  <a:pt x="11" y="37"/>
                  <a:pt x="11" y="37"/>
                  <a:pt x="11" y="37"/>
                </a:cubicBezTo>
                <a:cubicBezTo>
                  <a:pt x="4" y="44"/>
                  <a:pt x="0" y="53"/>
                  <a:pt x="0" y="64"/>
                </a:cubicBezTo>
                <a:cubicBezTo>
                  <a:pt x="0" y="74"/>
                  <a:pt x="4" y="84"/>
                  <a:pt x="10" y="91"/>
                </a:cubicBezTo>
                <a:cubicBezTo>
                  <a:pt x="16" y="121"/>
                  <a:pt x="16" y="121"/>
                  <a:pt x="16" y="121"/>
                </a:cubicBezTo>
                <a:cubicBezTo>
                  <a:pt x="17" y="125"/>
                  <a:pt x="20" y="128"/>
                  <a:pt x="24" y="128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60" y="128"/>
                  <a:pt x="63" y="125"/>
                  <a:pt x="64" y="121"/>
                </a:cubicBezTo>
                <a:cubicBezTo>
                  <a:pt x="70" y="91"/>
                  <a:pt x="70" y="91"/>
                  <a:pt x="70" y="91"/>
                </a:cubicBezTo>
                <a:cubicBezTo>
                  <a:pt x="74" y="85"/>
                  <a:pt x="78" y="79"/>
                  <a:pt x="79" y="72"/>
                </a:cubicBezTo>
                <a:cubicBezTo>
                  <a:pt x="79" y="72"/>
                  <a:pt x="80" y="72"/>
                  <a:pt x="80" y="72"/>
                </a:cubicBezTo>
                <a:cubicBezTo>
                  <a:pt x="84" y="72"/>
                  <a:pt x="88" y="68"/>
                  <a:pt x="88" y="64"/>
                </a:cubicBezTo>
                <a:cubicBezTo>
                  <a:pt x="88" y="60"/>
                  <a:pt x="84" y="56"/>
                  <a:pt x="80" y="56"/>
                </a:cubicBezTo>
                <a:close/>
                <a:moveTo>
                  <a:pt x="24" y="8"/>
                </a:moveTo>
                <a:cubicBezTo>
                  <a:pt x="56" y="8"/>
                  <a:pt x="56" y="8"/>
                  <a:pt x="56" y="8"/>
                </a:cubicBezTo>
                <a:cubicBezTo>
                  <a:pt x="60" y="30"/>
                  <a:pt x="60" y="30"/>
                  <a:pt x="60" y="30"/>
                </a:cubicBezTo>
                <a:cubicBezTo>
                  <a:pt x="55" y="26"/>
                  <a:pt x="48" y="24"/>
                  <a:pt x="40" y="24"/>
                </a:cubicBezTo>
                <a:cubicBezTo>
                  <a:pt x="33" y="24"/>
                  <a:pt x="26" y="26"/>
                  <a:pt x="20" y="30"/>
                </a:cubicBezTo>
                <a:lnTo>
                  <a:pt x="24" y="8"/>
                </a:lnTo>
                <a:close/>
                <a:moveTo>
                  <a:pt x="56" y="120"/>
                </a:moveTo>
                <a:cubicBezTo>
                  <a:pt x="24" y="120"/>
                  <a:pt x="24" y="120"/>
                  <a:pt x="24" y="120"/>
                </a:cubicBezTo>
                <a:cubicBezTo>
                  <a:pt x="20" y="98"/>
                  <a:pt x="20" y="98"/>
                  <a:pt x="20" y="98"/>
                </a:cubicBezTo>
                <a:cubicBezTo>
                  <a:pt x="26" y="102"/>
                  <a:pt x="33" y="104"/>
                  <a:pt x="40" y="104"/>
                </a:cubicBezTo>
                <a:cubicBezTo>
                  <a:pt x="47" y="104"/>
                  <a:pt x="54" y="102"/>
                  <a:pt x="60" y="98"/>
                </a:cubicBezTo>
                <a:lnTo>
                  <a:pt x="56" y="120"/>
                </a:lnTo>
                <a:close/>
                <a:moveTo>
                  <a:pt x="40" y="96"/>
                </a:moveTo>
                <a:cubicBezTo>
                  <a:pt x="22" y="96"/>
                  <a:pt x="8" y="82"/>
                  <a:pt x="8" y="64"/>
                </a:cubicBezTo>
                <a:cubicBezTo>
                  <a:pt x="8" y="46"/>
                  <a:pt x="22" y="32"/>
                  <a:pt x="40" y="32"/>
                </a:cubicBezTo>
                <a:cubicBezTo>
                  <a:pt x="58" y="32"/>
                  <a:pt x="72" y="46"/>
                  <a:pt x="72" y="64"/>
                </a:cubicBezTo>
                <a:cubicBezTo>
                  <a:pt x="72" y="82"/>
                  <a:pt x="58" y="96"/>
                  <a:pt x="40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75" name="Freeform 69"/>
          <p:cNvSpPr/>
          <p:nvPr/>
        </p:nvSpPr>
        <p:spPr bwMode="auto">
          <a:xfrm>
            <a:off x="11354460" y="2108201"/>
            <a:ext cx="90487" cy="90488"/>
          </a:xfrm>
          <a:custGeom>
            <a:avLst/>
            <a:gdLst>
              <a:gd name="T0" fmla="*/ 24 w 24"/>
              <a:gd name="T1" fmla="*/ 0 h 24"/>
              <a:gd name="T2" fmla="*/ 22 w 24"/>
              <a:gd name="T3" fmla="*/ 0 h 24"/>
              <a:gd name="T4" fmla="*/ 1 w 24"/>
              <a:gd name="T5" fmla="*/ 17 h 24"/>
              <a:gd name="T6" fmla="*/ 0 w 24"/>
              <a:gd name="T7" fmla="*/ 20 h 24"/>
              <a:gd name="T8" fmla="*/ 1 w 24"/>
              <a:gd name="T9" fmla="*/ 23 h 24"/>
              <a:gd name="T10" fmla="*/ 4 w 24"/>
              <a:gd name="T11" fmla="*/ 24 h 24"/>
              <a:gd name="T12" fmla="*/ 7 w 24"/>
              <a:gd name="T13" fmla="*/ 23 h 24"/>
              <a:gd name="T14" fmla="*/ 14 w 24"/>
              <a:gd name="T15" fmla="*/ 14 h 24"/>
              <a:gd name="T16" fmla="*/ 24 w 24"/>
              <a:gd name="T17" fmla="*/ 2 h 24"/>
              <a:gd name="T18" fmla="*/ 24 w 24"/>
              <a:gd name="T1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" h="24">
                <a:moveTo>
                  <a:pt x="24" y="0"/>
                </a:moveTo>
                <a:cubicBezTo>
                  <a:pt x="23" y="0"/>
                  <a:pt x="23" y="0"/>
                  <a:pt x="22" y="0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8"/>
                  <a:pt x="0" y="19"/>
                  <a:pt x="0" y="20"/>
                </a:cubicBezTo>
                <a:cubicBezTo>
                  <a:pt x="0" y="21"/>
                  <a:pt x="0" y="22"/>
                  <a:pt x="1" y="23"/>
                </a:cubicBezTo>
                <a:cubicBezTo>
                  <a:pt x="2" y="24"/>
                  <a:pt x="3" y="24"/>
                  <a:pt x="4" y="24"/>
                </a:cubicBezTo>
                <a:cubicBezTo>
                  <a:pt x="5" y="24"/>
                  <a:pt x="6" y="24"/>
                  <a:pt x="7" y="23"/>
                </a:cubicBezTo>
                <a:cubicBezTo>
                  <a:pt x="14" y="14"/>
                  <a:pt x="14" y="14"/>
                  <a:pt x="14" y="14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"/>
                  <a:pt x="24" y="1"/>
                  <a:pt x="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76" name="Freeform 70"/>
          <p:cNvSpPr>
            <a:spLocks noEditPoints="1"/>
          </p:cNvSpPr>
          <p:nvPr/>
        </p:nvSpPr>
        <p:spPr bwMode="auto">
          <a:xfrm>
            <a:off x="10167010" y="1941513"/>
            <a:ext cx="481012" cy="452438"/>
          </a:xfrm>
          <a:custGeom>
            <a:avLst/>
            <a:gdLst>
              <a:gd name="T0" fmla="*/ 126 w 128"/>
              <a:gd name="T1" fmla="*/ 26 h 120"/>
              <a:gd name="T2" fmla="*/ 102 w 128"/>
              <a:gd name="T3" fmla="*/ 2 h 120"/>
              <a:gd name="T4" fmla="*/ 96 w 128"/>
              <a:gd name="T5" fmla="*/ 0 h 120"/>
              <a:gd name="T6" fmla="*/ 12 w 128"/>
              <a:gd name="T7" fmla="*/ 0 h 120"/>
              <a:gd name="T8" fmla="*/ 0 w 128"/>
              <a:gd name="T9" fmla="*/ 12 h 120"/>
              <a:gd name="T10" fmla="*/ 0 w 128"/>
              <a:gd name="T11" fmla="*/ 108 h 120"/>
              <a:gd name="T12" fmla="*/ 12 w 128"/>
              <a:gd name="T13" fmla="*/ 120 h 120"/>
              <a:gd name="T14" fmla="*/ 116 w 128"/>
              <a:gd name="T15" fmla="*/ 120 h 120"/>
              <a:gd name="T16" fmla="*/ 128 w 128"/>
              <a:gd name="T17" fmla="*/ 108 h 120"/>
              <a:gd name="T18" fmla="*/ 128 w 128"/>
              <a:gd name="T19" fmla="*/ 32 h 120"/>
              <a:gd name="T20" fmla="*/ 126 w 128"/>
              <a:gd name="T21" fmla="*/ 26 h 120"/>
              <a:gd name="T22" fmla="*/ 120 w 128"/>
              <a:gd name="T23" fmla="*/ 108 h 120"/>
              <a:gd name="T24" fmla="*/ 116 w 128"/>
              <a:gd name="T25" fmla="*/ 112 h 120"/>
              <a:gd name="T26" fmla="*/ 12 w 128"/>
              <a:gd name="T27" fmla="*/ 112 h 120"/>
              <a:gd name="T28" fmla="*/ 8 w 128"/>
              <a:gd name="T29" fmla="*/ 108 h 120"/>
              <a:gd name="T30" fmla="*/ 8 w 128"/>
              <a:gd name="T31" fmla="*/ 12 h 120"/>
              <a:gd name="T32" fmla="*/ 12 w 128"/>
              <a:gd name="T33" fmla="*/ 8 h 120"/>
              <a:gd name="T34" fmla="*/ 92 w 128"/>
              <a:gd name="T35" fmla="*/ 8 h 120"/>
              <a:gd name="T36" fmla="*/ 92 w 128"/>
              <a:gd name="T37" fmla="*/ 24 h 120"/>
              <a:gd name="T38" fmla="*/ 92 w 128"/>
              <a:gd name="T39" fmla="*/ 24 h 120"/>
              <a:gd name="T40" fmla="*/ 104 w 128"/>
              <a:gd name="T41" fmla="*/ 36 h 120"/>
              <a:gd name="T42" fmla="*/ 108 w 128"/>
              <a:gd name="T43" fmla="*/ 36 h 120"/>
              <a:gd name="T44" fmla="*/ 120 w 128"/>
              <a:gd name="T45" fmla="*/ 36 h 120"/>
              <a:gd name="T46" fmla="*/ 120 w 128"/>
              <a:gd name="T47" fmla="*/ 108 h 120"/>
              <a:gd name="T48" fmla="*/ 108 w 128"/>
              <a:gd name="T49" fmla="*/ 32 h 120"/>
              <a:gd name="T50" fmla="*/ 104 w 128"/>
              <a:gd name="T51" fmla="*/ 32 h 120"/>
              <a:gd name="T52" fmla="*/ 96 w 128"/>
              <a:gd name="T53" fmla="*/ 24 h 120"/>
              <a:gd name="T54" fmla="*/ 96 w 128"/>
              <a:gd name="T55" fmla="*/ 24 h 120"/>
              <a:gd name="T56" fmla="*/ 96 w 128"/>
              <a:gd name="T57" fmla="*/ 8 h 120"/>
              <a:gd name="T58" fmla="*/ 120 w 128"/>
              <a:gd name="T59" fmla="*/ 32 h 120"/>
              <a:gd name="T60" fmla="*/ 108 w 128"/>
              <a:gd name="T61" fmla="*/ 3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8" h="120">
                <a:moveTo>
                  <a:pt x="126" y="26"/>
                </a:moveTo>
                <a:cubicBezTo>
                  <a:pt x="102" y="2"/>
                  <a:pt x="102" y="2"/>
                  <a:pt x="102" y="2"/>
                </a:cubicBezTo>
                <a:cubicBezTo>
                  <a:pt x="100" y="1"/>
                  <a:pt x="98" y="0"/>
                  <a:pt x="96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15"/>
                  <a:pt x="5" y="120"/>
                  <a:pt x="12" y="120"/>
                </a:cubicBezTo>
                <a:cubicBezTo>
                  <a:pt x="116" y="120"/>
                  <a:pt x="116" y="120"/>
                  <a:pt x="116" y="120"/>
                </a:cubicBezTo>
                <a:cubicBezTo>
                  <a:pt x="123" y="120"/>
                  <a:pt x="128" y="115"/>
                  <a:pt x="128" y="10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128" y="30"/>
                  <a:pt x="127" y="28"/>
                  <a:pt x="126" y="26"/>
                </a:cubicBezTo>
                <a:close/>
                <a:moveTo>
                  <a:pt x="120" y="108"/>
                </a:moveTo>
                <a:cubicBezTo>
                  <a:pt x="120" y="110"/>
                  <a:pt x="118" y="112"/>
                  <a:pt x="116" y="112"/>
                </a:cubicBezTo>
                <a:cubicBezTo>
                  <a:pt x="12" y="112"/>
                  <a:pt x="12" y="112"/>
                  <a:pt x="12" y="112"/>
                </a:cubicBezTo>
                <a:cubicBezTo>
                  <a:pt x="10" y="112"/>
                  <a:pt x="8" y="110"/>
                  <a:pt x="8" y="108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92" y="8"/>
                  <a:pt x="92" y="8"/>
                  <a:pt x="92" y="8"/>
                </a:cubicBezTo>
                <a:cubicBezTo>
                  <a:pt x="92" y="24"/>
                  <a:pt x="92" y="24"/>
                  <a:pt x="92" y="24"/>
                </a:cubicBezTo>
                <a:cubicBezTo>
                  <a:pt x="92" y="24"/>
                  <a:pt x="92" y="24"/>
                  <a:pt x="92" y="24"/>
                </a:cubicBezTo>
                <a:cubicBezTo>
                  <a:pt x="92" y="31"/>
                  <a:pt x="97" y="36"/>
                  <a:pt x="104" y="36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20" y="36"/>
                  <a:pt x="120" y="36"/>
                  <a:pt x="120" y="36"/>
                </a:cubicBezTo>
                <a:lnTo>
                  <a:pt x="120" y="108"/>
                </a:lnTo>
                <a:close/>
                <a:moveTo>
                  <a:pt x="108" y="32"/>
                </a:moveTo>
                <a:cubicBezTo>
                  <a:pt x="104" y="32"/>
                  <a:pt x="104" y="32"/>
                  <a:pt x="104" y="32"/>
                </a:cubicBezTo>
                <a:cubicBezTo>
                  <a:pt x="100" y="32"/>
                  <a:pt x="96" y="28"/>
                  <a:pt x="96" y="24"/>
                </a:cubicBezTo>
                <a:cubicBezTo>
                  <a:pt x="96" y="24"/>
                  <a:pt x="96" y="24"/>
                  <a:pt x="96" y="24"/>
                </a:cubicBezTo>
                <a:cubicBezTo>
                  <a:pt x="96" y="8"/>
                  <a:pt x="96" y="8"/>
                  <a:pt x="96" y="8"/>
                </a:cubicBezTo>
                <a:cubicBezTo>
                  <a:pt x="120" y="32"/>
                  <a:pt x="120" y="32"/>
                  <a:pt x="120" y="32"/>
                </a:cubicBezTo>
                <a:lnTo>
                  <a:pt x="108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77" name="Freeform 71"/>
          <p:cNvSpPr/>
          <p:nvPr/>
        </p:nvSpPr>
        <p:spPr bwMode="auto">
          <a:xfrm>
            <a:off x="10392435" y="2032001"/>
            <a:ext cx="90487" cy="15875"/>
          </a:xfrm>
          <a:custGeom>
            <a:avLst/>
            <a:gdLst>
              <a:gd name="T0" fmla="*/ 2 w 24"/>
              <a:gd name="T1" fmla="*/ 4 h 4"/>
              <a:gd name="T2" fmla="*/ 22 w 24"/>
              <a:gd name="T3" fmla="*/ 4 h 4"/>
              <a:gd name="T4" fmla="*/ 24 w 24"/>
              <a:gd name="T5" fmla="*/ 2 h 4"/>
              <a:gd name="T6" fmla="*/ 22 w 24"/>
              <a:gd name="T7" fmla="*/ 0 h 4"/>
              <a:gd name="T8" fmla="*/ 2 w 24"/>
              <a:gd name="T9" fmla="*/ 0 h 4"/>
              <a:gd name="T10" fmla="*/ 0 w 24"/>
              <a:gd name="T11" fmla="*/ 2 h 4"/>
              <a:gd name="T12" fmla="*/ 2 w 2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4">
                <a:moveTo>
                  <a:pt x="2" y="4"/>
                </a:moveTo>
                <a:cubicBezTo>
                  <a:pt x="22" y="4"/>
                  <a:pt x="22" y="4"/>
                  <a:pt x="22" y="4"/>
                </a:cubicBezTo>
                <a:cubicBezTo>
                  <a:pt x="23" y="4"/>
                  <a:pt x="24" y="3"/>
                  <a:pt x="24" y="2"/>
                </a:cubicBezTo>
                <a:cubicBezTo>
                  <a:pt x="24" y="1"/>
                  <a:pt x="23" y="0"/>
                  <a:pt x="2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78" name="Freeform 72"/>
          <p:cNvSpPr/>
          <p:nvPr/>
        </p:nvSpPr>
        <p:spPr bwMode="auto">
          <a:xfrm>
            <a:off x="10392435" y="2078038"/>
            <a:ext cx="90487" cy="14288"/>
          </a:xfrm>
          <a:custGeom>
            <a:avLst/>
            <a:gdLst>
              <a:gd name="T0" fmla="*/ 2 w 24"/>
              <a:gd name="T1" fmla="*/ 4 h 4"/>
              <a:gd name="T2" fmla="*/ 22 w 24"/>
              <a:gd name="T3" fmla="*/ 4 h 4"/>
              <a:gd name="T4" fmla="*/ 24 w 24"/>
              <a:gd name="T5" fmla="*/ 2 h 4"/>
              <a:gd name="T6" fmla="*/ 22 w 24"/>
              <a:gd name="T7" fmla="*/ 0 h 4"/>
              <a:gd name="T8" fmla="*/ 2 w 24"/>
              <a:gd name="T9" fmla="*/ 0 h 4"/>
              <a:gd name="T10" fmla="*/ 0 w 24"/>
              <a:gd name="T11" fmla="*/ 2 h 4"/>
              <a:gd name="T12" fmla="*/ 2 w 24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4">
                <a:moveTo>
                  <a:pt x="2" y="4"/>
                </a:moveTo>
                <a:cubicBezTo>
                  <a:pt x="22" y="4"/>
                  <a:pt x="22" y="4"/>
                  <a:pt x="22" y="4"/>
                </a:cubicBezTo>
                <a:cubicBezTo>
                  <a:pt x="23" y="4"/>
                  <a:pt x="24" y="3"/>
                  <a:pt x="24" y="2"/>
                </a:cubicBezTo>
                <a:cubicBezTo>
                  <a:pt x="24" y="1"/>
                  <a:pt x="23" y="0"/>
                  <a:pt x="2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79" name="Freeform 73"/>
          <p:cNvSpPr/>
          <p:nvPr/>
        </p:nvSpPr>
        <p:spPr bwMode="auto">
          <a:xfrm>
            <a:off x="10392435" y="2122488"/>
            <a:ext cx="195262" cy="15875"/>
          </a:xfrm>
          <a:custGeom>
            <a:avLst/>
            <a:gdLst>
              <a:gd name="T0" fmla="*/ 0 w 52"/>
              <a:gd name="T1" fmla="*/ 2 h 4"/>
              <a:gd name="T2" fmla="*/ 2 w 52"/>
              <a:gd name="T3" fmla="*/ 4 h 4"/>
              <a:gd name="T4" fmla="*/ 50 w 52"/>
              <a:gd name="T5" fmla="*/ 4 h 4"/>
              <a:gd name="T6" fmla="*/ 52 w 52"/>
              <a:gd name="T7" fmla="*/ 2 h 4"/>
              <a:gd name="T8" fmla="*/ 50 w 52"/>
              <a:gd name="T9" fmla="*/ 0 h 4"/>
              <a:gd name="T10" fmla="*/ 2 w 52"/>
              <a:gd name="T11" fmla="*/ 0 h 4"/>
              <a:gd name="T12" fmla="*/ 0 w 52"/>
              <a:gd name="T13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" h="4">
                <a:moveTo>
                  <a:pt x="0" y="2"/>
                </a:moveTo>
                <a:cubicBezTo>
                  <a:pt x="0" y="3"/>
                  <a:pt x="1" y="4"/>
                  <a:pt x="2" y="4"/>
                </a:cubicBezTo>
                <a:cubicBezTo>
                  <a:pt x="50" y="4"/>
                  <a:pt x="50" y="4"/>
                  <a:pt x="50" y="4"/>
                </a:cubicBezTo>
                <a:cubicBezTo>
                  <a:pt x="51" y="4"/>
                  <a:pt x="52" y="3"/>
                  <a:pt x="52" y="2"/>
                </a:cubicBezTo>
                <a:cubicBezTo>
                  <a:pt x="52" y="1"/>
                  <a:pt x="51" y="0"/>
                  <a:pt x="5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80" name="Freeform 74"/>
          <p:cNvSpPr/>
          <p:nvPr/>
        </p:nvSpPr>
        <p:spPr bwMode="auto">
          <a:xfrm>
            <a:off x="10227335" y="2212976"/>
            <a:ext cx="360362" cy="15875"/>
          </a:xfrm>
          <a:custGeom>
            <a:avLst/>
            <a:gdLst>
              <a:gd name="T0" fmla="*/ 94 w 96"/>
              <a:gd name="T1" fmla="*/ 0 h 4"/>
              <a:gd name="T2" fmla="*/ 2 w 96"/>
              <a:gd name="T3" fmla="*/ 0 h 4"/>
              <a:gd name="T4" fmla="*/ 0 w 96"/>
              <a:gd name="T5" fmla="*/ 2 h 4"/>
              <a:gd name="T6" fmla="*/ 2 w 96"/>
              <a:gd name="T7" fmla="*/ 4 h 4"/>
              <a:gd name="T8" fmla="*/ 94 w 96"/>
              <a:gd name="T9" fmla="*/ 4 h 4"/>
              <a:gd name="T10" fmla="*/ 96 w 96"/>
              <a:gd name="T11" fmla="*/ 2 h 4"/>
              <a:gd name="T12" fmla="*/ 94 w 9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4">
                <a:moveTo>
                  <a:pt x="9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4" y="4"/>
                  <a:pt x="94" y="4"/>
                  <a:pt x="94" y="4"/>
                </a:cubicBezTo>
                <a:cubicBezTo>
                  <a:pt x="95" y="4"/>
                  <a:pt x="96" y="3"/>
                  <a:pt x="96" y="2"/>
                </a:cubicBezTo>
                <a:cubicBezTo>
                  <a:pt x="96" y="1"/>
                  <a:pt x="95" y="0"/>
                  <a:pt x="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81" name="Freeform 75"/>
          <p:cNvSpPr/>
          <p:nvPr/>
        </p:nvSpPr>
        <p:spPr bwMode="auto">
          <a:xfrm>
            <a:off x="10227335" y="2259013"/>
            <a:ext cx="360362" cy="14288"/>
          </a:xfrm>
          <a:custGeom>
            <a:avLst/>
            <a:gdLst>
              <a:gd name="T0" fmla="*/ 94 w 96"/>
              <a:gd name="T1" fmla="*/ 0 h 4"/>
              <a:gd name="T2" fmla="*/ 2 w 96"/>
              <a:gd name="T3" fmla="*/ 0 h 4"/>
              <a:gd name="T4" fmla="*/ 0 w 96"/>
              <a:gd name="T5" fmla="*/ 2 h 4"/>
              <a:gd name="T6" fmla="*/ 2 w 96"/>
              <a:gd name="T7" fmla="*/ 4 h 4"/>
              <a:gd name="T8" fmla="*/ 94 w 96"/>
              <a:gd name="T9" fmla="*/ 4 h 4"/>
              <a:gd name="T10" fmla="*/ 96 w 96"/>
              <a:gd name="T11" fmla="*/ 2 h 4"/>
              <a:gd name="T12" fmla="*/ 94 w 9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4">
                <a:moveTo>
                  <a:pt x="9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4" y="4"/>
                  <a:pt x="94" y="4"/>
                  <a:pt x="94" y="4"/>
                </a:cubicBezTo>
                <a:cubicBezTo>
                  <a:pt x="95" y="4"/>
                  <a:pt x="96" y="3"/>
                  <a:pt x="96" y="2"/>
                </a:cubicBezTo>
                <a:cubicBezTo>
                  <a:pt x="96" y="1"/>
                  <a:pt x="95" y="0"/>
                  <a:pt x="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82" name="Freeform 76"/>
          <p:cNvSpPr/>
          <p:nvPr/>
        </p:nvSpPr>
        <p:spPr bwMode="auto">
          <a:xfrm>
            <a:off x="10227335" y="2303463"/>
            <a:ext cx="360362" cy="14288"/>
          </a:xfrm>
          <a:custGeom>
            <a:avLst/>
            <a:gdLst>
              <a:gd name="T0" fmla="*/ 94 w 96"/>
              <a:gd name="T1" fmla="*/ 0 h 4"/>
              <a:gd name="T2" fmla="*/ 2 w 96"/>
              <a:gd name="T3" fmla="*/ 0 h 4"/>
              <a:gd name="T4" fmla="*/ 0 w 96"/>
              <a:gd name="T5" fmla="*/ 2 h 4"/>
              <a:gd name="T6" fmla="*/ 2 w 96"/>
              <a:gd name="T7" fmla="*/ 4 h 4"/>
              <a:gd name="T8" fmla="*/ 94 w 96"/>
              <a:gd name="T9" fmla="*/ 4 h 4"/>
              <a:gd name="T10" fmla="*/ 96 w 96"/>
              <a:gd name="T11" fmla="*/ 2 h 4"/>
              <a:gd name="T12" fmla="*/ 94 w 9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4">
                <a:moveTo>
                  <a:pt x="9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4" y="4"/>
                  <a:pt x="94" y="4"/>
                  <a:pt x="94" y="4"/>
                </a:cubicBezTo>
                <a:cubicBezTo>
                  <a:pt x="95" y="4"/>
                  <a:pt x="96" y="3"/>
                  <a:pt x="96" y="2"/>
                </a:cubicBezTo>
                <a:cubicBezTo>
                  <a:pt x="96" y="1"/>
                  <a:pt x="95" y="0"/>
                  <a:pt x="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83" name="Freeform 77"/>
          <p:cNvSpPr/>
          <p:nvPr/>
        </p:nvSpPr>
        <p:spPr bwMode="auto">
          <a:xfrm>
            <a:off x="10227335" y="2168526"/>
            <a:ext cx="360362" cy="14288"/>
          </a:xfrm>
          <a:custGeom>
            <a:avLst/>
            <a:gdLst>
              <a:gd name="T0" fmla="*/ 94 w 96"/>
              <a:gd name="T1" fmla="*/ 0 h 4"/>
              <a:gd name="T2" fmla="*/ 2 w 96"/>
              <a:gd name="T3" fmla="*/ 0 h 4"/>
              <a:gd name="T4" fmla="*/ 0 w 96"/>
              <a:gd name="T5" fmla="*/ 2 h 4"/>
              <a:gd name="T6" fmla="*/ 2 w 96"/>
              <a:gd name="T7" fmla="*/ 4 h 4"/>
              <a:gd name="T8" fmla="*/ 94 w 96"/>
              <a:gd name="T9" fmla="*/ 4 h 4"/>
              <a:gd name="T10" fmla="*/ 96 w 96"/>
              <a:gd name="T11" fmla="*/ 2 h 4"/>
              <a:gd name="T12" fmla="*/ 94 w 96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4">
                <a:moveTo>
                  <a:pt x="9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4" y="4"/>
                  <a:pt x="94" y="4"/>
                  <a:pt x="94" y="4"/>
                </a:cubicBezTo>
                <a:cubicBezTo>
                  <a:pt x="95" y="4"/>
                  <a:pt x="96" y="3"/>
                  <a:pt x="96" y="2"/>
                </a:cubicBezTo>
                <a:cubicBezTo>
                  <a:pt x="96" y="1"/>
                  <a:pt x="95" y="0"/>
                  <a:pt x="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84" name="Freeform 78"/>
          <p:cNvSpPr>
            <a:spLocks noEditPoints="1"/>
          </p:cNvSpPr>
          <p:nvPr/>
        </p:nvSpPr>
        <p:spPr bwMode="auto">
          <a:xfrm>
            <a:off x="10227335" y="2017713"/>
            <a:ext cx="134937" cy="120650"/>
          </a:xfrm>
          <a:custGeom>
            <a:avLst/>
            <a:gdLst>
              <a:gd name="T0" fmla="*/ 4 w 36"/>
              <a:gd name="T1" fmla="*/ 32 h 32"/>
              <a:gd name="T2" fmla="*/ 32 w 36"/>
              <a:gd name="T3" fmla="*/ 32 h 32"/>
              <a:gd name="T4" fmla="*/ 36 w 36"/>
              <a:gd name="T5" fmla="*/ 28 h 32"/>
              <a:gd name="T6" fmla="*/ 36 w 36"/>
              <a:gd name="T7" fmla="*/ 4 h 32"/>
              <a:gd name="T8" fmla="*/ 32 w 36"/>
              <a:gd name="T9" fmla="*/ 0 h 32"/>
              <a:gd name="T10" fmla="*/ 4 w 36"/>
              <a:gd name="T11" fmla="*/ 0 h 32"/>
              <a:gd name="T12" fmla="*/ 0 w 36"/>
              <a:gd name="T13" fmla="*/ 4 h 32"/>
              <a:gd name="T14" fmla="*/ 0 w 36"/>
              <a:gd name="T15" fmla="*/ 28 h 32"/>
              <a:gd name="T16" fmla="*/ 4 w 36"/>
              <a:gd name="T17" fmla="*/ 32 h 32"/>
              <a:gd name="T18" fmla="*/ 8 w 36"/>
              <a:gd name="T19" fmla="*/ 8 h 32"/>
              <a:gd name="T20" fmla="*/ 28 w 36"/>
              <a:gd name="T21" fmla="*/ 8 h 32"/>
              <a:gd name="T22" fmla="*/ 28 w 36"/>
              <a:gd name="T23" fmla="*/ 24 h 32"/>
              <a:gd name="T24" fmla="*/ 8 w 36"/>
              <a:gd name="T25" fmla="*/ 24 h 32"/>
              <a:gd name="T26" fmla="*/ 8 w 36"/>
              <a:gd name="T27" fmla="*/ 8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" h="32">
                <a:moveTo>
                  <a:pt x="4" y="32"/>
                </a:moveTo>
                <a:cubicBezTo>
                  <a:pt x="32" y="32"/>
                  <a:pt x="32" y="32"/>
                  <a:pt x="32" y="32"/>
                </a:cubicBezTo>
                <a:cubicBezTo>
                  <a:pt x="34" y="32"/>
                  <a:pt x="36" y="30"/>
                  <a:pt x="36" y="28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2"/>
                  <a:pt x="34" y="0"/>
                  <a:pt x="32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0"/>
                  <a:pt x="2" y="32"/>
                  <a:pt x="4" y="32"/>
                </a:cubicBezTo>
                <a:close/>
                <a:moveTo>
                  <a:pt x="8" y="8"/>
                </a:moveTo>
                <a:cubicBezTo>
                  <a:pt x="28" y="8"/>
                  <a:pt x="28" y="8"/>
                  <a:pt x="28" y="8"/>
                </a:cubicBezTo>
                <a:cubicBezTo>
                  <a:pt x="28" y="24"/>
                  <a:pt x="28" y="24"/>
                  <a:pt x="28" y="24"/>
                </a:cubicBezTo>
                <a:cubicBezTo>
                  <a:pt x="8" y="24"/>
                  <a:pt x="8" y="24"/>
                  <a:pt x="8" y="24"/>
                </a:cubicBezTo>
                <a:lnTo>
                  <a:pt x="8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grpSp>
        <p:nvGrpSpPr>
          <p:cNvPr id="85" name="Group 1"/>
          <p:cNvGrpSpPr/>
          <p:nvPr/>
        </p:nvGrpSpPr>
        <p:grpSpPr>
          <a:xfrm>
            <a:off x="9220860" y="1941513"/>
            <a:ext cx="450850" cy="482600"/>
            <a:chOff x="6138863" y="1941513"/>
            <a:chExt cx="450850" cy="482600"/>
          </a:xfrm>
          <a:solidFill>
            <a:schemeClr val="bg1"/>
          </a:solidFill>
        </p:grpSpPr>
        <p:sp>
          <p:nvSpPr>
            <p:cNvPr id="1048985" name="Freeform 79"/>
            <p:cNvSpPr>
              <a:spLocks noEditPoints="1"/>
            </p:cNvSpPr>
            <p:nvPr/>
          </p:nvSpPr>
          <p:spPr bwMode="auto">
            <a:xfrm>
              <a:off x="6138863" y="1941513"/>
              <a:ext cx="450850" cy="482600"/>
            </a:xfrm>
            <a:custGeom>
              <a:avLst/>
              <a:gdLst>
                <a:gd name="T0" fmla="*/ 104 w 120"/>
                <a:gd name="T1" fmla="*/ 0 h 128"/>
                <a:gd name="T2" fmla="*/ 16 w 120"/>
                <a:gd name="T3" fmla="*/ 0 h 128"/>
                <a:gd name="T4" fmla="*/ 0 w 120"/>
                <a:gd name="T5" fmla="*/ 16 h 128"/>
                <a:gd name="T6" fmla="*/ 0 w 120"/>
                <a:gd name="T7" fmla="*/ 112 h 128"/>
                <a:gd name="T8" fmla="*/ 16 w 120"/>
                <a:gd name="T9" fmla="*/ 128 h 128"/>
                <a:gd name="T10" fmla="*/ 104 w 120"/>
                <a:gd name="T11" fmla="*/ 128 h 128"/>
                <a:gd name="T12" fmla="*/ 120 w 120"/>
                <a:gd name="T13" fmla="*/ 112 h 128"/>
                <a:gd name="T14" fmla="*/ 120 w 120"/>
                <a:gd name="T15" fmla="*/ 16 h 128"/>
                <a:gd name="T16" fmla="*/ 104 w 120"/>
                <a:gd name="T17" fmla="*/ 0 h 128"/>
                <a:gd name="T18" fmla="*/ 112 w 120"/>
                <a:gd name="T19" fmla="*/ 112 h 128"/>
                <a:gd name="T20" fmla="*/ 104 w 120"/>
                <a:gd name="T21" fmla="*/ 120 h 128"/>
                <a:gd name="T22" fmla="*/ 16 w 120"/>
                <a:gd name="T23" fmla="*/ 120 h 128"/>
                <a:gd name="T24" fmla="*/ 8 w 120"/>
                <a:gd name="T25" fmla="*/ 112 h 128"/>
                <a:gd name="T26" fmla="*/ 8 w 120"/>
                <a:gd name="T27" fmla="*/ 16 h 128"/>
                <a:gd name="T28" fmla="*/ 16 w 120"/>
                <a:gd name="T29" fmla="*/ 8 h 128"/>
                <a:gd name="T30" fmla="*/ 104 w 120"/>
                <a:gd name="T31" fmla="*/ 8 h 128"/>
                <a:gd name="T32" fmla="*/ 112 w 120"/>
                <a:gd name="T33" fmla="*/ 16 h 128"/>
                <a:gd name="T34" fmla="*/ 112 w 120"/>
                <a:gd name="T35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8">
                  <a:moveTo>
                    <a:pt x="10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13" y="128"/>
                    <a:pt x="120" y="121"/>
                    <a:pt x="120" y="112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7"/>
                    <a:pt x="113" y="0"/>
                    <a:pt x="104" y="0"/>
                  </a:cubicBezTo>
                  <a:close/>
                  <a:moveTo>
                    <a:pt x="112" y="112"/>
                  </a:moveTo>
                  <a:cubicBezTo>
                    <a:pt x="112" y="116"/>
                    <a:pt x="108" y="120"/>
                    <a:pt x="104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8" y="8"/>
                    <a:pt x="112" y="12"/>
                    <a:pt x="112" y="16"/>
                  </a:cubicBezTo>
                  <a:lnTo>
                    <a:pt x="112" y="1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  <p:sp>
          <p:nvSpPr>
            <p:cNvPr id="1048986" name="Freeform 80"/>
            <p:cNvSpPr>
              <a:spLocks noEditPoints="1"/>
            </p:cNvSpPr>
            <p:nvPr/>
          </p:nvSpPr>
          <p:spPr bwMode="auto">
            <a:xfrm>
              <a:off x="6199188" y="2001838"/>
              <a:ext cx="330200" cy="301625"/>
            </a:xfrm>
            <a:custGeom>
              <a:avLst/>
              <a:gdLst>
                <a:gd name="T0" fmla="*/ 84 w 88"/>
                <a:gd name="T1" fmla="*/ 0 h 80"/>
                <a:gd name="T2" fmla="*/ 4 w 88"/>
                <a:gd name="T3" fmla="*/ 0 h 80"/>
                <a:gd name="T4" fmla="*/ 0 w 88"/>
                <a:gd name="T5" fmla="*/ 4 h 80"/>
                <a:gd name="T6" fmla="*/ 0 w 88"/>
                <a:gd name="T7" fmla="*/ 76 h 80"/>
                <a:gd name="T8" fmla="*/ 4 w 88"/>
                <a:gd name="T9" fmla="*/ 80 h 80"/>
                <a:gd name="T10" fmla="*/ 84 w 88"/>
                <a:gd name="T11" fmla="*/ 80 h 80"/>
                <a:gd name="T12" fmla="*/ 88 w 88"/>
                <a:gd name="T13" fmla="*/ 76 h 80"/>
                <a:gd name="T14" fmla="*/ 88 w 88"/>
                <a:gd name="T15" fmla="*/ 4 h 80"/>
                <a:gd name="T16" fmla="*/ 84 w 88"/>
                <a:gd name="T17" fmla="*/ 0 h 80"/>
                <a:gd name="T18" fmla="*/ 84 w 88"/>
                <a:gd name="T19" fmla="*/ 4 h 80"/>
                <a:gd name="T20" fmla="*/ 84 w 88"/>
                <a:gd name="T21" fmla="*/ 59 h 80"/>
                <a:gd name="T22" fmla="*/ 71 w 88"/>
                <a:gd name="T23" fmla="*/ 45 h 80"/>
                <a:gd name="T24" fmla="*/ 68 w 88"/>
                <a:gd name="T25" fmla="*/ 44 h 80"/>
                <a:gd name="T26" fmla="*/ 65 w 88"/>
                <a:gd name="T27" fmla="*/ 45 h 80"/>
                <a:gd name="T28" fmla="*/ 55 w 88"/>
                <a:gd name="T29" fmla="*/ 57 h 80"/>
                <a:gd name="T30" fmla="*/ 23 w 88"/>
                <a:gd name="T31" fmla="*/ 21 h 80"/>
                <a:gd name="T32" fmla="*/ 20 w 88"/>
                <a:gd name="T33" fmla="*/ 20 h 80"/>
                <a:gd name="T34" fmla="*/ 17 w 88"/>
                <a:gd name="T35" fmla="*/ 21 h 80"/>
                <a:gd name="T36" fmla="*/ 4 w 88"/>
                <a:gd name="T37" fmla="*/ 36 h 80"/>
                <a:gd name="T38" fmla="*/ 4 w 88"/>
                <a:gd name="T39" fmla="*/ 4 h 80"/>
                <a:gd name="T40" fmla="*/ 84 w 88"/>
                <a:gd name="T41" fmla="*/ 4 h 80"/>
                <a:gd name="T42" fmla="*/ 4 w 88"/>
                <a:gd name="T43" fmla="*/ 42 h 80"/>
                <a:gd name="T44" fmla="*/ 20 w 88"/>
                <a:gd name="T45" fmla="*/ 24 h 80"/>
                <a:gd name="T46" fmla="*/ 52 w 88"/>
                <a:gd name="T47" fmla="*/ 61 h 80"/>
                <a:gd name="T48" fmla="*/ 55 w 88"/>
                <a:gd name="T49" fmla="*/ 63 h 80"/>
                <a:gd name="T50" fmla="*/ 66 w 88"/>
                <a:gd name="T51" fmla="*/ 76 h 80"/>
                <a:gd name="T52" fmla="*/ 4 w 88"/>
                <a:gd name="T53" fmla="*/ 76 h 80"/>
                <a:gd name="T54" fmla="*/ 4 w 88"/>
                <a:gd name="T55" fmla="*/ 42 h 80"/>
                <a:gd name="T56" fmla="*/ 71 w 88"/>
                <a:gd name="T57" fmla="*/ 76 h 80"/>
                <a:gd name="T58" fmla="*/ 57 w 88"/>
                <a:gd name="T59" fmla="*/ 60 h 80"/>
                <a:gd name="T60" fmla="*/ 68 w 88"/>
                <a:gd name="T61" fmla="*/ 48 h 80"/>
                <a:gd name="T62" fmla="*/ 84 w 88"/>
                <a:gd name="T63" fmla="*/ 66 h 80"/>
                <a:gd name="T64" fmla="*/ 84 w 88"/>
                <a:gd name="T65" fmla="*/ 76 h 80"/>
                <a:gd name="T66" fmla="*/ 71 w 88"/>
                <a:gd name="T67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0">
                  <a:moveTo>
                    <a:pt x="8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4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6" y="80"/>
                    <a:pt x="88" y="78"/>
                    <a:pt x="88" y="7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6" y="0"/>
                    <a:pt x="84" y="0"/>
                  </a:cubicBezTo>
                  <a:close/>
                  <a:moveTo>
                    <a:pt x="84" y="4"/>
                  </a:moveTo>
                  <a:cubicBezTo>
                    <a:pt x="84" y="59"/>
                    <a:pt x="84" y="59"/>
                    <a:pt x="84" y="59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0" y="44"/>
                    <a:pt x="69" y="44"/>
                    <a:pt x="68" y="44"/>
                  </a:cubicBezTo>
                  <a:cubicBezTo>
                    <a:pt x="67" y="44"/>
                    <a:pt x="66" y="44"/>
                    <a:pt x="65" y="45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1" y="20"/>
                    <a:pt x="20" y="20"/>
                  </a:cubicBezTo>
                  <a:cubicBezTo>
                    <a:pt x="19" y="20"/>
                    <a:pt x="18" y="20"/>
                    <a:pt x="17" y="21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84" y="4"/>
                  </a:lnTo>
                  <a:close/>
                  <a:moveTo>
                    <a:pt x="4" y="42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4" y="76"/>
                    <a:pt x="4" y="76"/>
                    <a:pt x="4" y="76"/>
                  </a:cubicBezTo>
                  <a:lnTo>
                    <a:pt x="4" y="42"/>
                  </a:lnTo>
                  <a:close/>
                  <a:moveTo>
                    <a:pt x="71" y="76"/>
                  </a:moveTo>
                  <a:cubicBezTo>
                    <a:pt x="57" y="60"/>
                    <a:pt x="57" y="60"/>
                    <a:pt x="57" y="60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76"/>
                    <a:pt x="84" y="76"/>
                    <a:pt x="84" y="76"/>
                  </a:cubicBezTo>
                  <a:lnTo>
                    <a:pt x="71" y="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  <p:sp>
          <p:nvSpPr>
            <p:cNvPr id="1048987" name="Freeform 81"/>
            <p:cNvSpPr>
              <a:spLocks noEditPoints="1"/>
            </p:cNvSpPr>
            <p:nvPr/>
          </p:nvSpPr>
          <p:spPr bwMode="auto">
            <a:xfrm>
              <a:off x="6378575" y="2047876"/>
              <a:ext cx="90487" cy="90488"/>
            </a:xfrm>
            <a:custGeom>
              <a:avLst/>
              <a:gdLst>
                <a:gd name="T0" fmla="*/ 12 w 24"/>
                <a:gd name="T1" fmla="*/ 24 h 24"/>
                <a:gd name="T2" fmla="*/ 24 w 24"/>
                <a:gd name="T3" fmla="*/ 12 h 24"/>
                <a:gd name="T4" fmla="*/ 12 w 24"/>
                <a:gd name="T5" fmla="*/ 0 h 24"/>
                <a:gd name="T6" fmla="*/ 0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20 w 24"/>
                <a:gd name="T13" fmla="*/ 12 h 24"/>
                <a:gd name="T14" fmla="*/ 12 w 24"/>
                <a:gd name="T15" fmla="*/ 20 h 24"/>
                <a:gd name="T16" fmla="*/ 4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lose/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</p:grpSp>
      <p:sp>
        <p:nvSpPr>
          <p:cNvPr id="1048988" name="Freeform 82"/>
          <p:cNvSpPr>
            <a:spLocks noEditPoints="1"/>
          </p:cNvSpPr>
          <p:nvPr/>
        </p:nvSpPr>
        <p:spPr bwMode="auto">
          <a:xfrm>
            <a:off x="8242960" y="1941513"/>
            <a:ext cx="481012" cy="482600"/>
          </a:xfrm>
          <a:custGeom>
            <a:avLst/>
            <a:gdLst>
              <a:gd name="T0" fmla="*/ 83 w 128"/>
              <a:gd name="T1" fmla="*/ 40 h 128"/>
              <a:gd name="T2" fmla="*/ 64 w 128"/>
              <a:gd name="T3" fmla="*/ 0 h 128"/>
              <a:gd name="T4" fmla="*/ 36 w 128"/>
              <a:gd name="T5" fmla="*/ 41 h 128"/>
              <a:gd name="T6" fmla="*/ 32 w 128"/>
              <a:gd name="T7" fmla="*/ 43 h 128"/>
              <a:gd name="T8" fmla="*/ 12 w 128"/>
              <a:gd name="T9" fmla="*/ 40 h 128"/>
              <a:gd name="T10" fmla="*/ 0 w 128"/>
              <a:gd name="T11" fmla="*/ 116 h 128"/>
              <a:gd name="T12" fmla="*/ 24 w 128"/>
              <a:gd name="T13" fmla="*/ 128 h 128"/>
              <a:gd name="T14" fmla="*/ 35 w 128"/>
              <a:gd name="T15" fmla="*/ 121 h 128"/>
              <a:gd name="T16" fmla="*/ 36 w 128"/>
              <a:gd name="T17" fmla="*/ 121 h 128"/>
              <a:gd name="T18" fmla="*/ 76 w 128"/>
              <a:gd name="T19" fmla="*/ 128 h 128"/>
              <a:gd name="T20" fmla="*/ 112 w 128"/>
              <a:gd name="T21" fmla="*/ 120 h 128"/>
              <a:gd name="T22" fmla="*/ 114 w 128"/>
              <a:gd name="T23" fmla="*/ 109 h 128"/>
              <a:gd name="T24" fmla="*/ 121 w 128"/>
              <a:gd name="T25" fmla="*/ 88 h 128"/>
              <a:gd name="T26" fmla="*/ 124 w 128"/>
              <a:gd name="T27" fmla="*/ 67 h 128"/>
              <a:gd name="T28" fmla="*/ 128 w 128"/>
              <a:gd name="T29" fmla="*/ 58 h 128"/>
              <a:gd name="T30" fmla="*/ 117 w 128"/>
              <a:gd name="T31" fmla="*/ 42 h 128"/>
              <a:gd name="T32" fmla="*/ 24 w 128"/>
              <a:gd name="T33" fmla="*/ 120 h 128"/>
              <a:gd name="T34" fmla="*/ 8 w 128"/>
              <a:gd name="T35" fmla="*/ 116 h 128"/>
              <a:gd name="T36" fmla="*/ 12 w 128"/>
              <a:gd name="T37" fmla="*/ 48 h 128"/>
              <a:gd name="T38" fmla="*/ 28 w 128"/>
              <a:gd name="T39" fmla="*/ 52 h 128"/>
              <a:gd name="T40" fmla="*/ 120 w 128"/>
              <a:gd name="T41" fmla="*/ 58 h 128"/>
              <a:gd name="T42" fmla="*/ 104 w 128"/>
              <a:gd name="T43" fmla="*/ 64 h 128"/>
              <a:gd name="T44" fmla="*/ 104 w 128"/>
              <a:gd name="T45" fmla="*/ 68 h 128"/>
              <a:gd name="T46" fmla="*/ 118 w 128"/>
              <a:gd name="T47" fmla="*/ 75 h 128"/>
              <a:gd name="T48" fmla="*/ 100 w 128"/>
              <a:gd name="T49" fmla="*/ 84 h 128"/>
              <a:gd name="T50" fmla="*/ 100 w 128"/>
              <a:gd name="T51" fmla="*/ 88 h 128"/>
              <a:gd name="T52" fmla="*/ 113 w 128"/>
              <a:gd name="T53" fmla="*/ 96 h 128"/>
              <a:gd name="T54" fmla="*/ 96 w 128"/>
              <a:gd name="T55" fmla="*/ 104 h 128"/>
              <a:gd name="T56" fmla="*/ 96 w 128"/>
              <a:gd name="T57" fmla="*/ 108 h 128"/>
              <a:gd name="T58" fmla="*/ 106 w 128"/>
              <a:gd name="T59" fmla="*/ 114 h 128"/>
              <a:gd name="T60" fmla="*/ 98 w 128"/>
              <a:gd name="T61" fmla="*/ 120 h 128"/>
              <a:gd name="T62" fmla="*/ 54 w 128"/>
              <a:gd name="T63" fmla="*/ 117 h 128"/>
              <a:gd name="T64" fmla="*/ 32 w 128"/>
              <a:gd name="T65" fmla="*/ 110 h 128"/>
              <a:gd name="T66" fmla="*/ 35 w 128"/>
              <a:gd name="T67" fmla="*/ 50 h 128"/>
              <a:gd name="T68" fmla="*/ 60 w 128"/>
              <a:gd name="T69" fmla="*/ 12 h 128"/>
              <a:gd name="T70" fmla="*/ 76 w 128"/>
              <a:gd name="T71" fmla="*/ 27 h 128"/>
              <a:gd name="T72" fmla="*/ 115 w 128"/>
              <a:gd name="T73" fmla="*/ 50 h 128"/>
              <a:gd name="T74" fmla="*/ 120 w 128"/>
              <a:gd name="T75" fmla="*/ 5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128">
                <a:moveTo>
                  <a:pt x="117" y="42"/>
                </a:moveTo>
                <a:cubicBezTo>
                  <a:pt x="112" y="41"/>
                  <a:pt x="100" y="41"/>
                  <a:pt x="83" y="40"/>
                </a:cubicBezTo>
                <a:cubicBezTo>
                  <a:pt x="84" y="36"/>
                  <a:pt x="84" y="33"/>
                  <a:pt x="84" y="27"/>
                </a:cubicBezTo>
                <a:cubicBezTo>
                  <a:pt x="84" y="13"/>
                  <a:pt x="73" y="0"/>
                  <a:pt x="64" y="0"/>
                </a:cubicBezTo>
                <a:cubicBezTo>
                  <a:pt x="57" y="0"/>
                  <a:pt x="52" y="5"/>
                  <a:pt x="52" y="12"/>
                </a:cubicBezTo>
                <a:cubicBezTo>
                  <a:pt x="52" y="20"/>
                  <a:pt x="49" y="34"/>
                  <a:pt x="36" y="41"/>
                </a:cubicBezTo>
                <a:cubicBezTo>
                  <a:pt x="35" y="41"/>
                  <a:pt x="32" y="43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0" y="41"/>
                  <a:pt x="27" y="40"/>
                  <a:pt x="24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5" y="40"/>
                  <a:pt x="0" y="45"/>
                  <a:pt x="0" y="52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3"/>
                  <a:pt x="5" y="128"/>
                  <a:pt x="12" y="128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9" y="128"/>
                  <a:pt x="33" y="125"/>
                  <a:pt x="35" y="121"/>
                </a:cubicBezTo>
                <a:cubicBezTo>
                  <a:pt x="35" y="121"/>
                  <a:pt x="35" y="121"/>
                  <a:pt x="35" y="121"/>
                </a:cubicBezTo>
                <a:cubicBezTo>
                  <a:pt x="35" y="121"/>
                  <a:pt x="35" y="121"/>
                  <a:pt x="36" y="121"/>
                </a:cubicBezTo>
                <a:cubicBezTo>
                  <a:pt x="36" y="121"/>
                  <a:pt x="36" y="121"/>
                  <a:pt x="36" y="121"/>
                </a:cubicBezTo>
                <a:cubicBezTo>
                  <a:pt x="38" y="122"/>
                  <a:pt x="43" y="123"/>
                  <a:pt x="52" y="125"/>
                </a:cubicBezTo>
                <a:cubicBezTo>
                  <a:pt x="54" y="126"/>
                  <a:pt x="65" y="128"/>
                  <a:pt x="76" y="128"/>
                </a:cubicBezTo>
                <a:cubicBezTo>
                  <a:pt x="98" y="128"/>
                  <a:pt x="98" y="128"/>
                  <a:pt x="98" y="128"/>
                </a:cubicBezTo>
                <a:cubicBezTo>
                  <a:pt x="105" y="128"/>
                  <a:pt x="109" y="125"/>
                  <a:pt x="112" y="120"/>
                </a:cubicBezTo>
                <a:cubicBezTo>
                  <a:pt x="112" y="120"/>
                  <a:pt x="113" y="118"/>
                  <a:pt x="114" y="116"/>
                </a:cubicBezTo>
                <a:cubicBezTo>
                  <a:pt x="115" y="114"/>
                  <a:pt x="115" y="112"/>
                  <a:pt x="114" y="109"/>
                </a:cubicBezTo>
                <a:cubicBezTo>
                  <a:pt x="118" y="106"/>
                  <a:pt x="120" y="102"/>
                  <a:pt x="121" y="99"/>
                </a:cubicBezTo>
                <a:cubicBezTo>
                  <a:pt x="122" y="94"/>
                  <a:pt x="122" y="90"/>
                  <a:pt x="121" y="88"/>
                </a:cubicBezTo>
                <a:cubicBezTo>
                  <a:pt x="123" y="85"/>
                  <a:pt x="125" y="82"/>
                  <a:pt x="126" y="77"/>
                </a:cubicBezTo>
                <a:cubicBezTo>
                  <a:pt x="127" y="73"/>
                  <a:pt x="126" y="70"/>
                  <a:pt x="124" y="67"/>
                </a:cubicBezTo>
                <a:cubicBezTo>
                  <a:pt x="127" y="65"/>
                  <a:pt x="128" y="61"/>
                  <a:pt x="128" y="58"/>
                </a:cubicBezTo>
                <a:cubicBezTo>
                  <a:pt x="128" y="58"/>
                  <a:pt x="128" y="58"/>
                  <a:pt x="128" y="58"/>
                </a:cubicBezTo>
                <a:cubicBezTo>
                  <a:pt x="128" y="57"/>
                  <a:pt x="128" y="57"/>
                  <a:pt x="128" y="56"/>
                </a:cubicBezTo>
                <a:cubicBezTo>
                  <a:pt x="128" y="51"/>
                  <a:pt x="125" y="44"/>
                  <a:pt x="117" y="42"/>
                </a:cubicBezTo>
                <a:close/>
                <a:moveTo>
                  <a:pt x="28" y="116"/>
                </a:moveTo>
                <a:cubicBezTo>
                  <a:pt x="28" y="118"/>
                  <a:pt x="26" y="120"/>
                  <a:pt x="24" y="12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0" y="120"/>
                  <a:pt x="8" y="118"/>
                  <a:pt x="8" y="116"/>
                </a:cubicBezTo>
                <a:cubicBezTo>
                  <a:pt x="8" y="52"/>
                  <a:pt x="8" y="52"/>
                  <a:pt x="8" y="52"/>
                </a:cubicBezTo>
                <a:cubicBezTo>
                  <a:pt x="8" y="50"/>
                  <a:pt x="10" y="48"/>
                  <a:pt x="12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6" y="48"/>
                  <a:pt x="28" y="50"/>
                  <a:pt x="28" y="52"/>
                </a:cubicBezTo>
                <a:lnTo>
                  <a:pt x="28" y="116"/>
                </a:lnTo>
                <a:close/>
                <a:moveTo>
                  <a:pt x="120" y="58"/>
                </a:moveTo>
                <a:cubicBezTo>
                  <a:pt x="120" y="60"/>
                  <a:pt x="119" y="64"/>
                  <a:pt x="112" y="64"/>
                </a:cubicBezTo>
                <a:cubicBezTo>
                  <a:pt x="106" y="64"/>
                  <a:pt x="104" y="64"/>
                  <a:pt x="104" y="64"/>
                </a:cubicBezTo>
                <a:cubicBezTo>
                  <a:pt x="103" y="64"/>
                  <a:pt x="102" y="65"/>
                  <a:pt x="102" y="66"/>
                </a:cubicBezTo>
                <a:cubicBezTo>
                  <a:pt x="102" y="67"/>
                  <a:pt x="103" y="68"/>
                  <a:pt x="104" y="68"/>
                </a:cubicBezTo>
                <a:cubicBezTo>
                  <a:pt x="104" y="68"/>
                  <a:pt x="106" y="68"/>
                  <a:pt x="112" y="68"/>
                </a:cubicBezTo>
                <a:cubicBezTo>
                  <a:pt x="118" y="68"/>
                  <a:pt x="119" y="73"/>
                  <a:pt x="118" y="75"/>
                </a:cubicBezTo>
                <a:cubicBezTo>
                  <a:pt x="118" y="78"/>
                  <a:pt x="116" y="84"/>
                  <a:pt x="110" y="84"/>
                </a:cubicBezTo>
                <a:cubicBezTo>
                  <a:pt x="103" y="84"/>
                  <a:pt x="100" y="84"/>
                  <a:pt x="100" y="84"/>
                </a:cubicBezTo>
                <a:cubicBezTo>
                  <a:pt x="99" y="84"/>
                  <a:pt x="98" y="85"/>
                  <a:pt x="98" y="86"/>
                </a:cubicBezTo>
                <a:cubicBezTo>
                  <a:pt x="98" y="87"/>
                  <a:pt x="99" y="88"/>
                  <a:pt x="100" y="88"/>
                </a:cubicBezTo>
                <a:cubicBezTo>
                  <a:pt x="100" y="88"/>
                  <a:pt x="105" y="88"/>
                  <a:pt x="108" y="88"/>
                </a:cubicBezTo>
                <a:cubicBezTo>
                  <a:pt x="115" y="88"/>
                  <a:pt x="114" y="93"/>
                  <a:pt x="113" y="96"/>
                </a:cubicBezTo>
                <a:cubicBezTo>
                  <a:pt x="112" y="100"/>
                  <a:pt x="111" y="104"/>
                  <a:pt x="103" y="104"/>
                </a:cubicBezTo>
                <a:cubicBezTo>
                  <a:pt x="100" y="104"/>
                  <a:pt x="96" y="104"/>
                  <a:pt x="96" y="104"/>
                </a:cubicBezTo>
                <a:cubicBezTo>
                  <a:pt x="95" y="104"/>
                  <a:pt x="94" y="105"/>
                  <a:pt x="94" y="106"/>
                </a:cubicBezTo>
                <a:cubicBezTo>
                  <a:pt x="94" y="107"/>
                  <a:pt x="95" y="108"/>
                  <a:pt x="96" y="108"/>
                </a:cubicBezTo>
                <a:cubicBezTo>
                  <a:pt x="96" y="108"/>
                  <a:pt x="99" y="108"/>
                  <a:pt x="102" y="108"/>
                </a:cubicBezTo>
                <a:cubicBezTo>
                  <a:pt x="107" y="108"/>
                  <a:pt x="107" y="112"/>
                  <a:pt x="106" y="114"/>
                </a:cubicBezTo>
                <a:cubicBezTo>
                  <a:pt x="106" y="115"/>
                  <a:pt x="105" y="116"/>
                  <a:pt x="105" y="117"/>
                </a:cubicBezTo>
                <a:cubicBezTo>
                  <a:pt x="104" y="119"/>
                  <a:pt x="102" y="120"/>
                  <a:pt x="98" y="120"/>
                </a:cubicBezTo>
                <a:cubicBezTo>
                  <a:pt x="76" y="120"/>
                  <a:pt x="76" y="120"/>
                  <a:pt x="76" y="120"/>
                </a:cubicBezTo>
                <a:cubicBezTo>
                  <a:pt x="65" y="120"/>
                  <a:pt x="54" y="118"/>
                  <a:pt x="54" y="117"/>
                </a:cubicBezTo>
                <a:cubicBezTo>
                  <a:pt x="37" y="114"/>
                  <a:pt x="36" y="113"/>
                  <a:pt x="35" y="113"/>
                </a:cubicBezTo>
                <a:cubicBezTo>
                  <a:pt x="35" y="113"/>
                  <a:pt x="32" y="112"/>
                  <a:pt x="32" y="110"/>
                </a:cubicBezTo>
                <a:cubicBezTo>
                  <a:pt x="32" y="54"/>
                  <a:pt x="32" y="54"/>
                  <a:pt x="32" y="54"/>
                </a:cubicBezTo>
                <a:cubicBezTo>
                  <a:pt x="32" y="52"/>
                  <a:pt x="33" y="51"/>
                  <a:pt x="35" y="50"/>
                </a:cubicBezTo>
                <a:cubicBezTo>
                  <a:pt x="35" y="50"/>
                  <a:pt x="36" y="50"/>
                  <a:pt x="36" y="50"/>
                </a:cubicBezTo>
                <a:cubicBezTo>
                  <a:pt x="54" y="42"/>
                  <a:pt x="60" y="26"/>
                  <a:pt x="60" y="12"/>
                </a:cubicBezTo>
                <a:cubicBezTo>
                  <a:pt x="60" y="10"/>
                  <a:pt x="62" y="8"/>
                  <a:pt x="64" y="8"/>
                </a:cubicBezTo>
                <a:cubicBezTo>
                  <a:pt x="68" y="8"/>
                  <a:pt x="76" y="16"/>
                  <a:pt x="76" y="27"/>
                </a:cubicBezTo>
                <a:cubicBezTo>
                  <a:pt x="76" y="36"/>
                  <a:pt x="75" y="38"/>
                  <a:pt x="72" y="48"/>
                </a:cubicBezTo>
                <a:cubicBezTo>
                  <a:pt x="112" y="48"/>
                  <a:pt x="112" y="49"/>
                  <a:pt x="115" y="50"/>
                </a:cubicBezTo>
                <a:cubicBezTo>
                  <a:pt x="120" y="51"/>
                  <a:pt x="120" y="54"/>
                  <a:pt x="120" y="56"/>
                </a:cubicBezTo>
                <a:cubicBezTo>
                  <a:pt x="120" y="57"/>
                  <a:pt x="120" y="57"/>
                  <a:pt x="120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89" name="Freeform 83"/>
          <p:cNvSpPr>
            <a:spLocks noEditPoints="1"/>
          </p:cNvSpPr>
          <p:nvPr/>
        </p:nvSpPr>
        <p:spPr bwMode="auto">
          <a:xfrm>
            <a:off x="8288997" y="2333626"/>
            <a:ext cx="44450" cy="44450"/>
          </a:xfrm>
          <a:custGeom>
            <a:avLst/>
            <a:gdLst>
              <a:gd name="T0" fmla="*/ 6 w 12"/>
              <a:gd name="T1" fmla="*/ 0 h 12"/>
              <a:gd name="T2" fmla="*/ 0 w 12"/>
              <a:gd name="T3" fmla="*/ 6 h 12"/>
              <a:gd name="T4" fmla="*/ 6 w 12"/>
              <a:gd name="T5" fmla="*/ 12 h 12"/>
              <a:gd name="T6" fmla="*/ 12 w 12"/>
              <a:gd name="T7" fmla="*/ 6 h 12"/>
              <a:gd name="T8" fmla="*/ 6 w 12"/>
              <a:gd name="T9" fmla="*/ 0 h 12"/>
              <a:gd name="T10" fmla="*/ 6 w 12"/>
              <a:gd name="T11" fmla="*/ 8 h 12"/>
              <a:gd name="T12" fmla="*/ 4 w 12"/>
              <a:gd name="T13" fmla="*/ 6 h 12"/>
              <a:gd name="T14" fmla="*/ 6 w 12"/>
              <a:gd name="T15" fmla="*/ 4 h 12"/>
              <a:gd name="T16" fmla="*/ 8 w 12"/>
              <a:gd name="T17" fmla="*/ 6 h 12"/>
              <a:gd name="T18" fmla="*/ 6 w 12"/>
              <a:gd name="T19" fmla="*/ 8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" h="12">
                <a:moveTo>
                  <a:pt x="6" y="0"/>
                </a:moveTo>
                <a:cubicBezTo>
                  <a:pt x="3" y="0"/>
                  <a:pt x="0" y="3"/>
                  <a:pt x="0" y="6"/>
                </a:cubicBezTo>
                <a:cubicBezTo>
                  <a:pt x="0" y="9"/>
                  <a:pt x="3" y="12"/>
                  <a:pt x="6" y="12"/>
                </a:cubicBezTo>
                <a:cubicBezTo>
                  <a:pt x="9" y="12"/>
                  <a:pt x="12" y="9"/>
                  <a:pt x="12" y="6"/>
                </a:cubicBezTo>
                <a:cubicBezTo>
                  <a:pt x="12" y="3"/>
                  <a:pt x="9" y="0"/>
                  <a:pt x="6" y="0"/>
                </a:cubicBezTo>
                <a:close/>
                <a:moveTo>
                  <a:pt x="6" y="8"/>
                </a:moveTo>
                <a:cubicBezTo>
                  <a:pt x="5" y="8"/>
                  <a:pt x="4" y="7"/>
                  <a:pt x="4" y="6"/>
                </a:cubicBezTo>
                <a:cubicBezTo>
                  <a:pt x="4" y="5"/>
                  <a:pt x="5" y="4"/>
                  <a:pt x="6" y="4"/>
                </a:cubicBezTo>
                <a:cubicBezTo>
                  <a:pt x="7" y="4"/>
                  <a:pt x="8" y="5"/>
                  <a:pt x="8" y="6"/>
                </a:cubicBezTo>
                <a:cubicBezTo>
                  <a:pt x="8" y="7"/>
                  <a:pt x="7" y="8"/>
                  <a:pt x="6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sp>
        <p:nvSpPr>
          <p:cNvPr id="1048990" name="Freeform 84"/>
          <p:cNvSpPr>
            <a:spLocks noEditPoints="1"/>
          </p:cNvSpPr>
          <p:nvPr/>
        </p:nvSpPr>
        <p:spPr bwMode="auto">
          <a:xfrm>
            <a:off x="7280935" y="2017713"/>
            <a:ext cx="481012" cy="315913"/>
          </a:xfrm>
          <a:custGeom>
            <a:avLst/>
            <a:gdLst>
              <a:gd name="T0" fmla="*/ 112 w 128"/>
              <a:gd name="T1" fmla="*/ 0 h 84"/>
              <a:gd name="T2" fmla="*/ 16 w 128"/>
              <a:gd name="T3" fmla="*/ 0 h 84"/>
              <a:gd name="T4" fmla="*/ 0 w 128"/>
              <a:gd name="T5" fmla="*/ 16 h 84"/>
              <a:gd name="T6" fmla="*/ 0 w 128"/>
              <a:gd name="T7" fmla="*/ 68 h 84"/>
              <a:gd name="T8" fmla="*/ 16 w 128"/>
              <a:gd name="T9" fmla="*/ 84 h 84"/>
              <a:gd name="T10" fmla="*/ 112 w 128"/>
              <a:gd name="T11" fmla="*/ 84 h 84"/>
              <a:gd name="T12" fmla="*/ 128 w 128"/>
              <a:gd name="T13" fmla="*/ 68 h 84"/>
              <a:gd name="T14" fmla="*/ 128 w 128"/>
              <a:gd name="T15" fmla="*/ 16 h 84"/>
              <a:gd name="T16" fmla="*/ 112 w 128"/>
              <a:gd name="T17" fmla="*/ 0 h 84"/>
              <a:gd name="T18" fmla="*/ 8 w 128"/>
              <a:gd name="T19" fmla="*/ 21 h 84"/>
              <a:gd name="T20" fmla="*/ 36 w 128"/>
              <a:gd name="T21" fmla="*/ 42 h 84"/>
              <a:gd name="T22" fmla="*/ 8 w 128"/>
              <a:gd name="T23" fmla="*/ 63 h 84"/>
              <a:gd name="T24" fmla="*/ 8 w 128"/>
              <a:gd name="T25" fmla="*/ 21 h 84"/>
              <a:gd name="T26" fmla="*/ 120 w 128"/>
              <a:gd name="T27" fmla="*/ 68 h 84"/>
              <a:gd name="T28" fmla="*/ 112 w 128"/>
              <a:gd name="T29" fmla="*/ 76 h 84"/>
              <a:gd name="T30" fmla="*/ 16 w 128"/>
              <a:gd name="T31" fmla="*/ 76 h 84"/>
              <a:gd name="T32" fmla="*/ 8 w 128"/>
              <a:gd name="T33" fmla="*/ 68 h 84"/>
              <a:gd name="T34" fmla="*/ 39 w 128"/>
              <a:gd name="T35" fmla="*/ 45 h 84"/>
              <a:gd name="T36" fmla="*/ 57 w 128"/>
              <a:gd name="T37" fmla="*/ 58 h 84"/>
              <a:gd name="T38" fmla="*/ 64 w 128"/>
              <a:gd name="T39" fmla="*/ 60 h 84"/>
              <a:gd name="T40" fmla="*/ 71 w 128"/>
              <a:gd name="T41" fmla="*/ 58 h 84"/>
              <a:gd name="T42" fmla="*/ 89 w 128"/>
              <a:gd name="T43" fmla="*/ 45 h 84"/>
              <a:gd name="T44" fmla="*/ 120 w 128"/>
              <a:gd name="T45" fmla="*/ 68 h 84"/>
              <a:gd name="T46" fmla="*/ 120 w 128"/>
              <a:gd name="T47" fmla="*/ 63 h 84"/>
              <a:gd name="T48" fmla="*/ 92 w 128"/>
              <a:gd name="T49" fmla="*/ 42 h 84"/>
              <a:gd name="T50" fmla="*/ 120 w 128"/>
              <a:gd name="T51" fmla="*/ 21 h 84"/>
              <a:gd name="T52" fmla="*/ 120 w 128"/>
              <a:gd name="T53" fmla="*/ 63 h 84"/>
              <a:gd name="T54" fmla="*/ 69 w 128"/>
              <a:gd name="T55" fmla="*/ 54 h 84"/>
              <a:gd name="T56" fmla="*/ 64 w 128"/>
              <a:gd name="T57" fmla="*/ 56 h 84"/>
              <a:gd name="T58" fmla="*/ 59 w 128"/>
              <a:gd name="T59" fmla="*/ 54 h 84"/>
              <a:gd name="T60" fmla="*/ 43 w 128"/>
              <a:gd name="T61" fmla="*/ 42 h 84"/>
              <a:gd name="T62" fmla="*/ 39 w 128"/>
              <a:gd name="T63" fmla="*/ 40 h 84"/>
              <a:gd name="T64" fmla="*/ 8 w 128"/>
              <a:gd name="T65" fmla="*/ 16 h 84"/>
              <a:gd name="T66" fmla="*/ 8 w 128"/>
              <a:gd name="T67" fmla="*/ 16 h 84"/>
              <a:gd name="T68" fmla="*/ 16 w 128"/>
              <a:gd name="T69" fmla="*/ 8 h 84"/>
              <a:gd name="T70" fmla="*/ 112 w 128"/>
              <a:gd name="T71" fmla="*/ 8 h 84"/>
              <a:gd name="T72" fmla="*/ 120 w 128"/>
              <a:gd name="T73" fmla="*/ 16 h 84"/>
              <a:gd name="T74" fmla="*/ 69 w 128"/>
              <a:gd name="T75" fmla="*/ 5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84"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112" y="84"/>
                  <a:pt x="112" y="84"/>
                  <a:pt x="112" y="84"/>
                </a:cubicBezTo>
                <a:cubicBezTo>
                  <a:pt x="121" y="84"/>
                  <a:pt x="128" y="77"/>
                  <a:pt x="128" y="68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close/>
                <a:moveTo>
                  <a:pt x="8" y="21"/>
                </a:moveTo>
                <a:cubicBezTo>
                  <a:pt x="36" y="42"/>
                  <a:pt x="36" y="42"/>
                  <a:pt x="36" y="42"/>
                </a:cubicBezTo>
                <a:cubicBezTo>
                  <a:pt x="8" y="63"/>
                  <a:pt x="8" y="63"/>
                  <a:pt x="8" y="63"/>
                </a:cubicBezTo>
                <a:lnTo>
                  <a:pt x="8" y="21"/>
                </a:lnTo>
                <a:close/>
                <a:moveTo>
                  <a:pt x="120" y="68"/>
                </a:moveTo>
                <a:cubicBezTo>
                  <a:pt x="120" y="72"/>
                  <a:pt x="116" y="76"/>
                  <a:pt x="112" y="76"/>
                </a:cubicBezTo>
                <a:cubicBezTo>
                  <a:pt x="16" y="76"/>
                  <a:pt x="16" y="76"/>
                  <a:pt x="16" y="76"/>
                </a:cubicBezTo>
                <a:cubicBezTo>
                  <a:pt x="12" y="76"/>
                  <a:pt x="8" y="72"/>
                  <a:pt x="8" y="68"/>
                </a:cubicBezTo>
                <a:cubicBezTo>
                  <a:pt x="39" y="45"/>
                  <a:pt x="39" y="45"/>
                  <a:pt x="39" y="45"/>
                </a:cubicBezTo>
                <a:cubicBezTo>
                  <a:pt x="57" y="58"/>
                  <a:pt x="57" y="58"/>
                  <a:pt x="57" y="58"/>
                </a:cubicBezTo>
                <a:cubicBezTo>
                  <a:pt x="59" y="59"/>
                  <a:pt x="61" y="60"/>
                  <a:pt x="64" y="60"/>
                </a:cubicBezTo>
                <a:cubicBezTo>
                  <a:pt x="67" y="60"/>
                  <a:pt x="69" y="59"/>
                  <a:pt x="71" y="58"/>
                </a:cubicBezTo>
                <a:cubicBezTo>
                  <a:pt x="89" y="45"/>
                  <a:pt x="89" y="45"/>
                  <a:pt x="89" y="45"/>
                </a:cubicBezTo>
                <a:cubicBezTo>
                  <a:pt x="120" y="68"/>
                  <a:pt x="120" y="68"/>
                  <a:pt x="120" y="68"/>
                </a:cubicBezTo>
                <a:close/>
                <a:moveTo>
                  <a:pt x="120" y="63"/>
                </a:moveTo>
                <a:cubicBezTo>
                  <a:pt x="92" y="42"/>
                  <a:pt x="92" y="42"/>
                  <a:pt x="92" y="42"/>
                </a:cubicBezTo>
                <a:cubicBezTo>
                  <a:pt x="120" y="21"/>
                  <a:pt x="120" y="21"/>
                  <a:pt x="120" y="21"/>
                </a:cubicBezTo>
                <a:lnTo>
                  <a:pt x="120" y="63"/>
                </a:lnTo>
                <a:close/>
                <a:moveTo>
                  <a:pt x="69" y="54"/>
                </a:moveTo>
                <a:cubicBezTo>
                  <a:pt x="67" y="55"/>
                  <a:pt x="66" y="56"/>
                  <a:pt x="64" y="56"/>
                </a:cubicBezTo>
                <a:cubicBezTo>
                  <a:pt x="62" y="56"/>
                  <a:pt x="61" y="55"/>
                  <a:pt x="59" y="54"/>
                </a:cubicBezTo>
                <a:cubicBezTo>
                  <a:pt x="43" y="42"/>
                  <a:pt x="43" y="42"/>
                  <a:pt x="43" y="42"/>
                </a:cubicBezTo>
                <a:cubicBezTo>
                  <a:pt x="39" y="40"/>
                  <a:pt x="39" y="40"/>
                  <a:pt x="39" y="4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69" y="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lang="id-ID"/>
          </a:p>
        </p:txBody>
      </p:sp>
      <p:grpSp>
        <p:nvGrpSpPr>
          <p:cNvPr id="86" name="Group 23"/>
          <p:cNvGrpSpPr/>
          <p:nvPr/>
        </p:nvGrpSpPr>
        <p:grpSpPr>
          <a:xfrm>
            <a:off x="6318910" y="1941513"/>
            <a:ext cx="481012" cy="482600"/>
            <a:chOff x="3236913" y="1941513"/>
            <a:chExt cx="481012" cy="482600"/>
          </a:xfrm>
          <a:solidFill>
            <a:schemeClr val="bg1"/>
          </a:solidFill>
        </p:grpSpPr>
        <p:sp>
          <p:nvSpPr>
            <p:cNvPr id="1048991" name="Freeform 85"/>
            <p:cNvSpPr>
              <a:spLocks noEditPoints="1"/>
            </p:cNvSpPr>
            <p:nvPr/>
          </p:nvSpPr>
          <p:spPr bwMode="auto">
            <a:xfrm>
              <a:off x="3236913" y="1941513"/>
              <a:ext cx="481012" cy="482600"/>
            </a:xfrm>
            <a:custGeom>
              <a:avLst/>
              <a:gdLst>
                <a:gd name="T0" fmla="*/ 116 w 128"/>
                <a:gd name="T1" fmla="*/ 0 h 128"/>
                <a:gd name="T2" fmla="*/ 28 w 128"/>
                <a:gd name="T3" fmla="*/ 0 h 128"/>
                <a:gd name="T4" fmla="*/ 16 w 128"/>
                <a:gd name="T5" fmla="*/ 12 h 128"/>
                <a:gd name="T6" fmla="*/ 16 w 128"/>
                <a:gd name="T7" fmla="*/ 20 h 128"/>
                <a:gd name="T8" fmla="*/ 12 w 128"/>
                <a:gd name="T9" fmla="*/ 20 h 128"/>
                <a:gd name="T10" fmla="*/ 0 w 128"/>
                <a:gd name="T11" fmla="*/ 32 h 128"/>
                <a:gd name="T12" fmla="*/ 0 w 128"/>
                <a:gd name="T13" fmla="*/ 112 h 128"/>
                <a:gd name="T14" fmla="*/ 16 w 128"/>
                <a:gd name="T15" fmla="*/ 128 h 128"/>
                <a:gd name="T16" fmla="*/ 112 w 128"/>
                <a:gd name="T17" fmla="*/ 128 h 128"/>
                <a:gd name="T18" fmla="*/ 128 w 128"/>
                <a:gd name="T19" fmla="*/ 112 h 128"/>
                <a:gd name="T20" fmla="*/ 128 w 128"/>
                <a:gd name="T21" fmla="*/ 12 h 128"/>
                <a:gd name="T22" fmla="*/ 116 w 128"/>
                <a:gd name="T23" fmla="*/ 0 h 128"/>
                <a:gd name="T24" fmla="*/ 120 w 128"/>
                <a:gd name="T25" fmla="*/ 112 h 128"/>
                <a:gd name="T26" fmla="*/ 112 w 128"/>
                <a:gd name="T27" fmla="*/ 120 h 128"/>
                <a:gd name="T28" fmla="*/ 16 w 128"/>
                <a:gd name="T29" fmla="*/ 120 h 128"/>
                <a:gd name="T30" fmla="*/ 8 w 128"/>
                <a:gd name="T31" fmla="*/ 112 h 128"/>
                <a:gd name="T32" fmla="*/ 8 w 128"/>
                <a:gd name="T33" fmla="*/ 32 h 128"/>
                <a:gd name="T34" fmla="*/ 12 w 128"/>
                <a:gd name="T35" fmla="*/ 28 h 128"/>
                <a:gd name="T36" fmla="*/ 16 w 128"/>
                <a:gd name="T37" fmla="*/ 28 h 128"/>
                <a:gd name="T38" fmla="*/ 16 w 128"/>
                <a:gd name="T39" fmla="*/ 108 h 128"/>
                <a:gd name="T40" fmla="*/ 20 w 128"/>
                <a:gd name="T41" fmla="*/ 112 h 128"/>
                <a:gd name="T42" fmla="*/ 24 w 128"/>
                <a:gd name="T43" fmla="*/ 108 h 128"/>
                <a:gd name="T44" fmla="*/ 24 w 128"/>
                <a:gd name="T45" fmla="*/ 12 h 128"/>
                <a:gd name="T46" fmla="*/ 28 w 128"/>
                <a:gd name="T47" fmla="*/ 8 h 128"/>
                <a:gd name="T48" fmla="*/ 116 w 128"/>
                <a:gd name="T49" fmla="*/ 8 h 128"/>
                <a:gd name="T50" fmla="*/ 120 w 128"/>
                <a:gd name="T51" fmla="*/ 12 h 128"/>
                <a:gd name="T52" fmla="*/ 120 w 128"/>
                <a:gd name="T53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128">
                  <a:moveTo>
                    <a:pt x="11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6" y="5"/>
                    <a:pt x="16" y="12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5" y="20"/>
                    <a:pt x="0" y="25"/>
                    <a:pt x="0" y="3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1"/>
                    <a:pt x="7" y="128"/>
                    <a:pt x="16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21" y="128"/>
                    <a:pt x="128" y="121"/>
                    <a:pt x="128" y="1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5"/>
                    <a:pt x="123" y="0"/>
                    <a:pt x="116" y="0"/>
                  </a:cubicBezTo>
                  <a:close/>
                  <a:moveTo>
                    <a:pt x="120" y="112"/>
                  </a:moveTo>
                  <a:cubicBezTo>
                    <a:pt x="120" y="116"/>
                    <a:pt x="116" y="120"/>
                    <a:pt x="112" y="120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20"/>
                    <a:pt x="8" y="116"/>
                    <a:pt x="8" y="11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0"/>
                    <a:pt x="10" y="28"/>
                    <a:pt x="12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6" y="110"/>
                    <a:pt x="18" y="112"/>
                    <a:pt x="20" y="112"/>
                  </a:cubicBezTo>
                  <a:cubicBezTo>
                    <a:pt x="22" y="112"/>
                    <a:pt x="24" y="110"/>
                    <a:pt x="24" y="10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0"/>
                    <a:pt x="26" y="8"/>
                    <a:pt x="28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8" y="8"/>
                    <a:pt x="120" y="10"/>
                    <a:pt x="120" y="12"/>
                  </a:cubicBezTo>
                  <a:lnTo>
                    <a:pt x="120" y="1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  <p:sp>
          <p:nvSpPr>
            <p:cNvPr id="1048992" name="Freeform 86"/>
            <p:cNvSpPr/>
            <p:nvPr/>
          </p:nvSpPr>
          <p:spPr bwMode="auto">
            <a:xfrm>
              <a:off x="3522663" y="2122488"/>
              <a:ext cx="134937" cy="15875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  <p:sp>
          <p:nvSpPr>
            <p:cNvPr id="1048993" name="Freeform 87"/>
            <p:cNvSpPr/>
            <p:nvPr/>
          </p:nvSpPr>
          <p:spPr bwMode="auto">
            <a:xfrm>
              <a:off x="3522663" y="2078038"/>
              <a:ext cx="134937" cy="14288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  <p:sp>
          <p:nvSpPr>
            <p:cNvPr id="1048994" name="Freeform 88"/>
            <p:cNvSpPr/>
            <p:nvPr/>
          </p:nvSpPr>
          <p:spPr bwMode="auto">
            <a:xfrm>
              <a:off x="3522663" y="2032001"/>
              <a:ext cx="134937" cy="15875"/>
            </a:xfrm>
            <a:custGeom>
              <a:avLst/>
              <a:gdLst>
                <a:gd name="T0" fmla="*/ 2 w 36"/>
                <a:gd name="T1" fmla="*/ 4 h 4"/>
                <a:gd name="T2" fmla="*/ 34 w 36"/>
                <a:gd name="T3" fmla="*/ 4 h 4"/>
                <a:gd name="T4" fmla="*/ 36 w 36"/>
                <a:gd name="T5" fmla="*/ 2 h 4"/>
                <a:gd name="T6" fmla="*/ 34 w 36"/>
                <a:gd name="T7" fmla="*/ 0 h 4"/>
                <a:gd name="T8" fmla="*/ 2 w 36"/>
                <a:gd name="T9" fmla="*/ 0 h 4"/>
                <a:gd name="T10" fmla="*/ 0 w 36"/>
                <a:gd name="T11" fmla="*/ 2 h 4"/>
                <a:gd name="T12" fmla="*/ 2 w 3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  <p:sp>
          <p:nvSpPr>
            <p:cNvPr id="1048995" name="Freeform 89"/>
            <p:cNvSpPr/>
            <p:nvPr/>
          </p:nvSpPr>
          <p:spPr bwMode="auto">
            <a:xfrm>
              <a:off x="3357563" y="2347913"/>
              <a:ext cx="134937" cy="15875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  <p:sp>
          <p:nvSpPr>
            <p:cNvPr id="1048996" name="Freeform 90"/>
            <p:cNvSpPr/>
            <p:nvPr/>
          </p:nvSpPr>
          <p:spPr bwMode="auto">
            <a:xfrm>
              <a:off x="3357563" y="2303463"/>
              <a:ext cx="134937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  <p:sp>
          <p:nvSpPr>
            <p:cNvPr id="1048997" name="Freeform 91"/>
            <p:cNvSpPr/>
            <p:nvPr/>
          </p:nvSpPr>
          <p:spPr bwMode="auto">
            <a:xfrm>
              <a:off x="3357563" y="2259013"/>
              <a:ext cx="134937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  <p:sp>
          <p:nvSpPr>
            <p:cNvPr id="1048998" name="Freeform 92"/>
            <p:cNvSpPr/>
            <p:nvPr/>
          </p:nvSpPr>
          <p:spPr bwMode="auto">
            <a:xfrm>
              <a:off x="3522663" y="2347913"/>
              <a:ext cx="134937" cy="15875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  <p:sp>
          <p:nvSpPr>
            <p:cNvPr id="1048999" name="Freeform 93"/>
            <p:cNvSpPr/>
            <p:nvPr/>
          </p:nvSpPr>
          <p:spPr bwMode="auto">
            <a:xfrm>
              <a:off x="3522663" y="2303463"/>
              <a:ext cx="134937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  <p:sp>
          <p:nvSpPr>
            <p:cNvPr id="1049000" name="Freeform 94"/>
            <p:cNvSpPr/>
            <p:nvPr/>
          </p:nvSpPr>
          <p:spPr bwMode="auto">
            <a:xfrm>
              <a:off x="3522663" y="2259013"/>
              <a:ext cx="134937" cy="14288"/>
            </a:xfrm>
            <a:custGeom>
              <a:avLst/>
              <a:gdLst>
                <a:gd name="T0" fmla="*/ 34 w 36"/>
                <a:gd name="T1" fmla="*/ 0 h 4"/>
                <a:gd name="T2" fmla="*/ 2 w 36"/>
                <a:gd name="T3" fmla="*/ 0 h 4"/>
                <a:gd name="T4" fmla="*/ 0 w 36"/>
                <a:gd name="T5" fmla="*/ 2 h 4"/>
                <a:gd name="T6" fmla="*/ 2 w 36"/>
                <a:gd name="T7" fmla="*/ 4 h 4"/>
                <a:gd name="T8" fmla="*/ 34 w 36"/>
                <a:gd name="T9" fmla="*/ 4 h 4"/>
                <a:gd name="T10" fmla="*/ 36 w 36"/>
                <a:gd name="T11" fmla="*/ 2 h 4"/>
                <a:gd name="T12" fmla="*/ 34 w 3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">
                  <a:moveTo>
                    <a:pt x="3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  <p:sp>
          <p:nvSpPr>
            <p:cNvPr id="1049001" name="Freeform 95"/>
            <p:cNvSpPr/>
            <p:nvPr/>
          </p:nvSpPr>
          <p:spPr bwMode="auto">
            <a:xfrm>
              <a:off x="3357563" y="2168526"/>
              <a:ext cx="300037" cy="14288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  <p:sp>
          <p:nvSpPr>
            <p:cNvPr id="1049002" name="Freeform 96"/>
            <p:cNvSpPr/>
            <p:nvPr/>
          </p:nvSpPr>
          <p:spPr bwMode="auto">
            <a:xfrm>
              <a:off x="3357563" y="2212976"/>
              <a:ext cx="300037" cy="15875"/>
            </a:xfrm>
            <a:custGeom>
              <a:avLst/>
              <a:gdLst>
                <a:gd name="T0" fmla="*/ 78 w 80"/>
                <a:gd name="T1" fmla="*/ 0 h 4"/>
                <a:gd name="T2" fmla="*/ 2 w 80"/>
                <a:gd name="T3" fmla="*/ 0 h 4"/>
                <a:gd name="T4" fmla="*/ 0 w 80"/>
                <a:gd name="T5" fmla="*/ 2 h 4"/>
                <a:gd name="T6" fmla="*/ 2 w 80"/>
                <a:gd name="T7" fmla="*/ 4 h 4"/>
                <a:gd name="T8" fmla="*/ 78 w 80"/>
                <a:gd name="T9" fmla="*/ 4 h 4"/>
                <a:gd name="T10" fmla="*/ 80 w 80"/>
                <a:gd name="T11" fmla="*/ 2 h 4"/>
                <a:gd name="T12" fmla="*/ 78 w 80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9" y="4"/>
                    <a:pt x="80" y="3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  <p:sp>
          <p:nvSpPr>
            <p:cNvPr id="1049003" name="Freeform 97"/>
            <p:cNvSpPr>
              <a:spLocks noEditPoints="1"/>
            </p:cNvSpPr>
            <p:nvPr/>
          </p:nvSpPr>
          <p:spPr bwMode="auto">
            <a:xfrm>
              <a:off x="3357563" y="2001838"/>
              <a:ext cx="134937" cy="136525"/>
            </a:xfrm>
            <a:custGeom>
              <a:avLst/>
              <a:gdLst>
                <a:gd name="T0" fmla="*/ 4 w 36"/>
                <a:gd name="T1" fmla="*/ 36 h 36"/>
                <a:gd name="T2" fmla="*/ 32 w 36"/>
                <a:gd name="T3" fmla="*/ 36 h 36"/>
                <a:gd name="T4" fmla="*/ 36 w 36"/>
                <a:gd name="T5" fmla="*/ 32 h 36"/>
                <a:gd name="T6" fmla="*/ 36 w 36"/>
                <a:gd name="T7" fmla="*/ 4 h 36"/>
                <a:gd name="T8" fmla="*/ 32 w 36"/>
                <a:gd name="T9" fmla="*/ 0 h 36"/>
                <a:gd name="T10" fmla="*/ 4 w 36"/>
                <a:gd name="T11" fmla="*/ 0 h 36"/>
                <a:gd name="T12" fmla="*/ 0 w 36"/>
                <a:gd name="T13" fmla="*/ 4 h 36"/>
                <a:gd name="T14" fmla="*/ 0 w 36"/>
                <a:gd name="T15" fmla="*/ 32 h 36"/>
                <a:gd name="T16" fmla="*/ 4 w 36"/>
                <a:gd name="T17" fmla="*/ 36 h 36"/>
                <a:gd name="T18" fmla="*/ 8 w 36"/>
                <a:gd name="T19" fmla="*/ 8 h 36"/>
                <a:gd name="T20" fmla="*/ 28 w 36"/>
                <a:gd name="T21" fmla="*/ 8 h 36"/>
                <a:gd name="T22" fmla="*/ 28 w 36"/>
                <a:gd name="T23" fmla="*/ 28 h 36"/>
                <a:gd name="T24" fmla="*/ 8 w 36"/>
                <a:gd name="T25" fmla="*/ 28 h 36"/>
                <a:gd name="T26" fmla="*/ 8 w 36"/>
                <a:gd name="T27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6">
                  <a:moveTo>
                    <a:pt x="4" y="36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4" y="36"/>
                    <a:pt x="36" y="34"/>
                    <a:pt x="36" y="32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lose/>
                  <a:moveTo>
                    <a:pt x="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t" anchorCtr="0" bIns="45720" compatLnSpc="1" lIns="91440" numCol="1" rIns="91440" tIns="45720" vert="horz" wrap="square"/>
            <a:p>
              <a:endParaRPr lang="id-ID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2000"/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"/>
          <p:cNvSpPr txBox="1"/>
          <p:nvPr/>
        </p:nvSpPr>
        <p:spPr>
          <a:xfrm>
            <a:off x="4095999" y="196289"/>
            <a:ext cx="4000000" cy="993139"/>
          </a:xfrm>
          <a:prstGeom prst="rect"/>
        </p:spPr>
        <p:txBody>
          <a:bodyPr rtlCol="0" wrap="square">
            <a:spAutoFit/>
          </a:bodyPr>
          <a:p>
            <a:r>
              <a:rPr b="1" sz="60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60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b="1" sz="60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60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60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60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589" name=""/>
          <p:cNvSpPr txBox="1"/>
          <p:nvPr/>
        </p:nvSpPr>
        <p:spPr>
          <a:xfrm rot="21510256">
            <a:off x="3751406" y="1302163"/>
            <a:ext cx="8689186" cy="3926841"/>
          </a:xfrm>
          <a:prstGeom prst="rect"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1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.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p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r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o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m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b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l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s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a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ment</a:t>
            </a:r>
            <a:endParaRPr sz="2800" lang="en-IN">
              <a:solidFill>
                <a:srgbClr val="000000"/>
              </a:solidFill>
            </a:endParaRPr>
          </a:p>
          <a:p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2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.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p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r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o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j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c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overview</a:t>
            </a:r>
            <a:endParaRPr sz="2800" lang="en-IN">
              <a:solidFill>
                <a:srgbClr val="000000"/>
              </a:solidFill>
            </a:endParaRPr>
          </a:p>
          <a:p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3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.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n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d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User</a:t>
            </a:r>
            <a:endParaRPr sz="2800" lang="en-IN">
              <a:solidFill>
                <a:srgbClr val="000000"/>
              </a:solidFill>
            </a:endParaRPr>
          </a:p>
          <a:p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4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.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o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o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l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s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a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n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d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c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h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nolog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ies</a:t>
            </a:r>
            <a:endParaRPr sz="2800" lang="en-IN">
              <a:solidFill>
                <a:srgbClr val="000000"/>
              </a:solidFill>
            </a:endParaRPr>
          </a:p>
          <a:p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5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.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p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o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r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f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o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l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i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o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d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sign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a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n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d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l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a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y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o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u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endParaRPr sz="2800" lang="en-IN">
              <a:solidFill>
                <a:srgbClr val="000000"/>
              </a:solidFill>
            </a:endParaRPr>
          </a:p>
          <a:p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6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.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F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a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u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r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s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a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n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d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F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u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n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c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i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o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n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a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l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i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ty</a:t>
            </a:r>
            <a:endParaRPr sz="2800" lang="en-IN">
              <a:solidFill>
                <a:srgbClr val="000000"/>
              </a:solidFill>
            </a:endParaRPr>
          </a:p>
          <a:p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7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.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R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s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u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l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a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n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a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S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c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r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n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s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hot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s</a:t>
            </a:r>
            <a:endParaRPr sz="2800" lang="en-IN">
              <a:solidFill>
                <a:srgbClr val="000000"/>
              </a:solidFill>
            </a:endParaRPr>
          </a:p>
          <a:p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8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.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C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o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n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c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l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u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s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i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o</a:t>
            </a:r>
            <a:r>
              <a:rPr b="1" sz="28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n</a:t>
            </a:r>
            <a:endParaRPr sz="2800" lang="en-IN">
              <a:solidFill>
                <a:srgbClr val="000000"/>
              </a:solidFill>
            </a:endParaRPr>
          </a:p>
          <a:p>
            <a:r>
              <a:rPr b="1" sz="32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9</a:t>
            </a:r>
            <a:r>
              <a:rPr b="1" sz="32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.</a:t>
            </a:r>
            <a:r>
              <a:rPr b="1" sz="32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G</a:t>
            </a:r>
            <a:r>
              <a:rPr b="1" sz="32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i</a:t>
            </a:r>
            <a:r>
              <a:rPr b="1" sz="32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r>
              <a:rPr b="1" sz="32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h</a:t>
            </a:r>
            <a:r>
              <a:rPr b="1" sz="32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u</a:t>
            </a:r>
            <a:r>
              <a:rPr b="1" sz="32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b</a:t>
            </a:r>
            <a:r>
              <a:rPr b="1" sz="32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b="1" sz="32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L</a:t>
            </a:r>
            <a:r>
              <a:rPr b="1" sz="32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i</a:t>
            </a:r>
            <a:r>
              <a:rPr b="1" sz="32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n</a:t>
            </a:r>
            <a:r>
              <a:rPr b="1" sz="32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k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Tm="3000" p14:dur="2000">
        <p15:prstTrans prst="crush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"/>
          <p:cNvSpPr txBox="1"/>
          <p:nvPr/>
        </p:nvSpPr>
        <p:spPr>
          <a:xfrm>
            <a:off x="2221983" y="403411"/>
            <a:ext cx="8294616" cy="1412241"/>
          </a:xfrm>
          <a:prstGeom prst="rect"/>
        </p:spPr>
        <p:txBody>
          <a:bodyPr rtlCol="0" wrap="square">
            <a:spAutoFit/>
          </a:bodyPr>
          <a:p>
            <a:r>
              <a:rPr b="1" sz="60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60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60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60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b="1" sz="60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b="1" sz="60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le</a:t>
            </a:r>
            <a:r>
              <a:rPr b="1" sz="60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60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60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60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60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60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60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b="1" sz="6000" i="1" lang="en-US">
                <a:solidFill>
                  <a:srgbClr val="CC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ent</a:t>
            </a:r>
            <a:endParaRPr sz="2800" lang="en-IN">
              <a:solidFill>
                <a:srgbClr val="000000"/>
              </a:solidFill>
            </a:endParaRPr>
          </a:p>
          <a:p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591" name=""/>
          <p:cNvSpPr txBox="1"/>
          <p:nvPr/>
        </p:nvSpPr>
        <p:spPr>
          <a:xfrm>
            <a:off x="585284" y="2000177"/>
            <a:ext cx="11021430" cy="4434839"/>
          </a:xfrm>
          <a:prstGeom prst="rect"/>
        </p:spPr>
        <p:txBody>
          <a:bodyPr rtlCol="0" wrap="square">
            <a:spAutoFit/>
          </a:bodyPr>
          <a:p>
            <a:r>
              <a:rPr altLang="en-US" b="1" sz="4800" i="1" lang="en-IN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★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uiters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culty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ing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IN">
              <a:solidFill>
                <a:srgbClr val="000000"/>
              </a:solidFill>
            </a:endParaRPr>
          </a:p>
          <a:p>
            <a:r>
              <a:rPr altLang="en-US" b="1" sz="4800" i="1" lang="en-IN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★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,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accessible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,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portfolio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ion</a:t>
            </a:r>
            <a:endParaRPr sz="2800" lang="en-IN">
              <a:solidFill>
                <a:srgbClr val="000000"/>
              </a:solidFill>
            </a:endParaRPr>
          </a:p>
          <a:p>
            <a:r>
              <a:rPr altLang="en-US" b="1" sz="4800" i="1" lang="en-IN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★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dent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le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ent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achie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vement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ani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z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800" i="1" lang="en-US">
                <a:solidFill>
                  <a:srgbClr val="FF66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2000">
        <p14:prism dir="u" isContent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813016" y="4228270"/>
            <a:ext cx="410369" cy="461665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9200"/>
                </a:moveTo>
                <a:lnTo>
                  <a:pt x="14040" y="17280"/>
                </a:lnTo>
                <a:lnTo>
                  <a:pt x="14040" y="2880"/>
                </a:lnTo>
                <a:lnTo>
                  <a:pt x="19440" y="4320"/>
                </a:lnTo>
                <a:cubicBezTo>
                  <a:pt x="19440" y="4320"/>
                  <a:pt x="19440" y="19200"/>
                  <a:pt x="19440" y="19200"/>
                </a:cubicBezTo>
                <a:close/>
                <a:moveTo>
                  <a:pt x="11880" y="17760"/>
                </a:moveTo>
                <a:lnTo>
                  <a:pt x="9720" y="18720"/>
                </a:lnTo>
                <a:lnTo>
                  <a:pt x="9720" y="4320"/>
                </a:lnTo>
                <a:lnTo>
                  <a:pt x="11880" y="3360"/>
                </a:lnTo>
                <a:cubicBezTo>
                  <a:pt x="11880" y="3360"/>
                  <a:pt x="11880" y="17760"/>
                  <a:pt x="11880" y="17760"/>
                </a:cubicBezTo>
                <a:close/>
                <a:moveTo>
                  <a:pt x="7560" y="18720"/>
                </a:moveTo>
                <a:lnTo>
                  <a:pt x="2160" y="17280"/>
                </a:lnTo>
                <a:lnTo>
                  <a:pt x="2160" y="2880"/>
                </a:lnTo>
                <a:lnTo>
                  <a:pt x="7560" y="4800"/>
                </a:lnTo>
                <a:cubicBezTo>
                  <a:pt x="7560" y="4800"/>
                  <a:pt x="7560" y="18720"/>
                  <a:pt x="7560" y="18720"/>
                </a:cubicBezTo>
                <a:close/>
                <a:moveTo>
                  <a:pt x="12960" y="480"/>
                </a:moveTo>
                <a:lnTo>
                  <a:pt x="8100" y="2880"/>
                </a:lnTo>
                <a:lnTo>
                  <a:pt x="0" y="0"/>
                </a:lnTo>
                <a:lnTo>
                  <a:pt x="0" y="18720"/>
                </a:lnTo>
                <a:lnTo>
                  <a:pt x="8640" y="21120"/>
                </a:lnTo>
                <a:lnTo>
                  <a:pt x="13500" y="19200"/>
                </a:lnTo>
                <a:lnTo>
                  <a:pt x="21600" y="21600"/>
                </a:lnTo>
                <a:lnTo>
                  <a:pt x="21600" y="2880"/>
                </a:lnTo>
                <a:cubicBezTo>
                  <a:pt x="21600" y="2880"/>
                  <a:pt x="12960" y="480"/>
                  <a:pt x="12960" y="48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anchor="ctr" bIns="35719" lIns="35719" rIns="35719" tIns="35719"/>
          <a:p>
            <a:pPr defTabSz="228600">
              <a:defRPr sz="3000">
                <a:solidFill>
                  <a:srgbClr val="FFFFFF"/>
                </a:solidFill>
                <a:effectLst>
                  <a:outerShdw blurRad="38100" dir="5400000" dist="127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49080" name=""/>
          <p:cNvSpPr txBox="1"/>
          <p:nvPr/>
        </p:nvSpPr>
        <p:spPr>
          <a:xfrm>
            <a:off x="2468027" y="546791"/>
            <a:ext cx="7510715" cy="993141"/>
          </a:xfrm>
          <a:prstGeom prst="rect"/>
        </p:spPr>
        <p:txBody>
          <a:bodyPr rtlCol="0" wrap="square">
            <a:spAutoFit/>
          </a:bodyPr>
          <a:p>
            <a:r>
              <a:rPr b="1" sz="6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6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6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6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b="1" sz="6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ect</a:t>
            </a:r>
            <a:r>
              <a:rPr b="1" sz="6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6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6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b="1" sz="6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6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6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b="1" sz="6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iew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9081" name=""/>
          <p:cNvSpPr txBox="1"/>
          <p:nvPr/>
        </p:nvSpPr>
        <p:spPr>
          <a:xfrm>
            <a:off x="152930" y="1991959"/>
            <a:ext cx="11886138" cy="3672840"/>
          </a:xfrm>
          <a:prstGeom prst="rect"/>
        </p:spPr>
        <p:txBody>
          <a:bodyPr rtlCol="0" wrap="square">
            <a:spAutoFit/>
          </a:bodyPr>
          <a:p>
            <a:r>
              <a:rPr altLang="en-US" b="1" sz="4000" i="1" lang="en-IN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★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at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een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ents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and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uiters</a:t>
            </a:r>
            <a:endParaRPr sz="2800" lang="en-IN">
              <a:solidFill>
                <a:srgbClr val="000000"/>
              </a:solidFill>
            </a:endParaRPr>
          </a:p>
          <a:p>
            <a:r>
              <a:rPr altLang="en-US" b="1" sz="4000" i="1" lang="en-IN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★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z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ital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site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dents</a:t>
            </a:r>
            <a:endParaRPr sz="2800" lang="en-IN">
              <a:solidFill>
                <a:srgbClr val="000000"/>
              </a:solidFill>
            </a:endParaRPr>
          </a:p>
          <a:p>
            <a:r>
              <a:rPr altLang="en-US" b="1" sz="4000" i="1" lang="en-IN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★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kground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,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certification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&amp;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altLang="en-US" b="1" sz="40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ects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2000">
        <p14:prism dir="u"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5" name=""/>
          <p:cNvSpPr txBox="1"/>
          <p:nvPr/>
        </p:nvSpPr>
        <p:spPr>
          <a:xfrm>
            <a:off x="1274054" y="2487929"/>
            <a:ext cx="9643893" cy="1882141"/>
          </a:xfrm>
          <a:prstGeom prst="rect"/>
        </p:spPr>
        <p:txBody>
          <a:bodyPr rtlCol="0" wrap="square">
            <a:spAutoFit/>
          </a:bodyPr>
          <a:p>
            <a:r>
              <a:rPr altLang="en-US" b="1" sz="4000" i="1" lang="en-IN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★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ege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uden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IN">
              <a:solidFill>
                <a:srgbClr val="000000"/>
              </a:solidFill>
            </a:endParaRPr>
          </a:p>
          <a:p>
            <a:r>
              <a:rPr altLang="en-US" b="1" sz="4000" i="1" lang="en-IN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★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/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endParaRPr sz="2800" lang="en-IN">
              <a:solidFill>
                <a:srgbClr val="000000"/>
              </a:solidFill>
            </a:endParaRPr>
          </a:p>
          <a:p>
            <a:r>
              <a:rPr altLang="en-US" b="1" sz="4000" i="1" lang="en-IN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★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ng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&amp;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velopment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000" i="1" lang="en-US">
                <a:solidFill>
                  <a:srgbClr val="6600CC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udents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9099" name=""/>
          <p:cNvSpPr txBox="1"/>
          <p:nvPr/>
        </p:nvSpPr>
        <p:spPr>
          <a:xfrm>
            <a:off x="3069992" y="792546"/>
            <a:ext cx="6576831" cy="891539"/>
          </a:xfrm>
          <a:prstGeom prst="rect"/>
        </p:spPr>
        <p:txBody>
          <a:bodyPr rtlCol="0" wrap="square">
            <a:spAutoFit/>
          </a:bodyPr>
          <a:p>
            <a:r>
              <a:rPr b="1" sz="5400" i="1" lang="en-US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5400" i="1" lang="en-US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5400" i="1" lang="en-US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5400" i="1" lang="en-US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5400" i="1" lang="en-US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5400" i="1" lang="en-US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1" sz="5400" i="1" lang="en-US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5400" i="1" lang="en-US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5400" i="1" lang="en-US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5400" i="1" lang="en-US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2000">
        <p14:prism dir="u"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9" name=""/>
          <p:cNvSpPr txBox="1"/>
          <p:nvPr/>
        </p:nvSpPr>
        <p:spPr>
          <a:xfrm>
            <a:off x="2132869" y="936557"/>
            <a:ext cx="8323541" cy="993140"/>
          </a:xfrm>
          <a:prstGeom prst="rect"/>
        </p:spPr>
        <p:txBody>
          <a:bodyPr rtlCol="0" wrap="square">
            <a:spAutoFit/>
          </a:bodyPr>
          <a:p>
            <a:r>
              <a:rPr b="1" sz="6000" i="1" lang="en-US">
                <a:solidFill>
                  <a:srgbClr val="000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6000" i="1" lang="en-US">
                <a:solidFill>
                  <a:srgbClr val="000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6000" i="1" lang="en-US">
                <a:solidFill>
                  <a:srgbClr val="000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6000" i="1" lang="en-US">
                <a:solidFill>
                  <a:srgbClr val="000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6000" i="1" lang="en-US">
                <a:solidFill>
                  <a:srgbClr val="000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6000" i="1" lang="en-US">
                <a:solidFill>
                  <a:srgbClr val="000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6000" i="1" lang="en-US">
                <a:solidFill>
                  <a:srgbClr val="000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&amp;</a:t>
            </a:r>
            <a:r>
              <a:rPr b="1" sz="6000" i="1" lang="en-US">
                <a:solidFill>
                  <a:srgbClr val="000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6000" i="1" lang="en-US">
                <a:solidFill>
                  <a:srgbClr val="000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6000" i="1" lang="en-US">
                <a:solidFill>
                  <a:srgbClr val="000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6000" i="1" lang="en-US">
                <a:solidFill>
                  <a:srgbClr val="000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6000" i="1" lang="en-US">
                <a:solidFill>
                  <a:srgbClr val="000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b="1" sz="6000" i="1" lang="en-US">
                <a:solidFill>
                  <a:srgbClr val="000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6000" i="1" lang="en-US">
                <a:solidFill>
                  <a:srgbClr val="000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6000" i="1" lang="en-US">
                <a:solidFill>
                  <a:srgbClr val="000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6000" i="1" lang="en-US">
                <a:solidFill>
                  <a:srgbClr val="000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q</a:t>
            </a:r>
            <a:r>
              <a:rPr b="1" sz="6000" i="1" lang="en-US">
                <a:solidFill>
                  <a:srgbClr val="000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6000" i="1" lang="en-US">
                <a:solidFill>
                  <a:srgbClr val="000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9110" name=""/>
          <p:cNvSpPr txBox="1"/>
          <p:nvPr/>
        </p:nvSpPr>
        <p:spPr>
          <a:xfrm>
            <a:off x="805949" y="2769789"/>
            <a:ext cx="11410217" cy="1945640"/>
          </a:xfrm>
          <a:prstGeom prst="rect"/>
        </p:spPr>
        <p:txBody>
          <a:bodyPr rtlCol="0" wrap="square">
            <a:spAutoFit/>
          </a:bodyPr>
          <a:p>
            <a:r>
              <a:rPr altLang="en-US" b="1" sz="4000" i="1" lang="en-IN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★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ing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uage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: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,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,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HTML</a:t>
            </a:r>
            <a:endParaRPr sz="2800" lang="en-IN">
              <a:solidFill>
                <a:srgbClr val="000000"/>
              </a:solidFill>
            </a:endParaRPr>
          </a:p>
          <a:p>
            <a:r>
              <a:rPr altLang="en-US" b="1" sz="4000" i="1" lang="en-IN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★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: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,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US" b="1" sz="40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endParaRPr sz="2800" lang="en-IN">
              <a:solidFill>
                <a:srgbClr val="000000"/>
              </a:solidFill>
            </a:endParaRPr>
          </a:p>
          <a:p>
            <a:r>
              <a:rPr altLang="en-US" b="1" sz="4400" i="1" lang="en-IN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★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base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: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MYSQL/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Tm="3000" p14:dur="2000">
        <p15:prstTrans prst="crush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4" name=""/>
          <p:cNvSpPr txBox="1"/>
          <p:nvPr/>
        </p:nvSpPr>
        <p:spPr>
          <a:xfrm>
            <a:off x="1023598" y="700395"/>
            <a:ext cx="9707074" cy="993141"/>
          </a:xfrm>
          <a:prstGeom prst="rect"/>
        </p:spPr>
        <p:txBody>
          <a:bodyPr rtlCol="0" wrap="square">
            <a:spAutoFit/>
          </a:bodyPr>
          <a:p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Portfolio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ign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1" sz="60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9125" name=""/>
          <p:cNvSpPr txBox="1"/>
          <p:nvPr/>
        </p:nvSpPr>
        <p:spPr>
          <a:xfrm>
            <a:off x="1023597" y="2392679"/>
            <a:ext cx="10225897" cy="2072640"/>
          </a:xfrm>
          <a:prstGeom prst="rect"/>
        </p:spPr>
        <p:txBody>
          <a:bodyPr rtlCol="0" wrap="square">
            <a:spAutoFit/>
          </a:bodyPr>
          <a:p>
            <a:r>
              <a:rPr altLang="en-US" b="1" sz="4400" i="1" lang="en-IN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★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-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onal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endParaRPr sz="2800" lang="en-IN">
              <a:solidFill>
                <a:srgbClr val="000000"/>
              </a:solidFill>
            </a:endParaRPr>
          </a:p>
          <a:p>
            <a:r>
              <a:rPr altLang="en-US" b="1" sz="4400" i="1" lang="en-IN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★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-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nical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&amp;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endParaRPr sz="2800" lang="en-IN">
              <a:solidFill>
                <a:srgbClr val="000000"/>
              </a:solidFill>
            </a:endParaRPr>
          </a:p>
          <a:p>
            <a:r>
              <a:rPr altLang="en-US" b="1" sz="4400" i="1" lang="en-IN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★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ects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-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ect</a:t>
            </a:r>
            <a:r>
              <a:rPr altLang="en-US" b="1" sz="44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2000">
        <p14:prism dir="u" isContent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864811" y="2313399"/>
            <a:ext cx="221010" cy="321466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64" y="18450"/>
                </a:moveTo>
                <a:lnTo>
                  <a:pt x="13745" y="19350"/>
                </a:lnTo>
                <a:lnTo>
                  <a:pt x="7855" y="11700"/>
                </a:lnTo>
                <a:lnTo>
                  <a:pt x="2618" y="13950"/>
                </a:lnTo>
                <a:lnTo>
                  <a:pt x="2618" y="3150"/>
                </a:lnTo>
                <a:lnTo>
                  <a:pt x="15709" y="9000"/>
                </a:lnTo>
                <a:lnTo>
                  <a:pt x="9818" y="10800"/>
                </a:lnTo>
                <a:cubicBezTo>
                  <a:pt x="9818" y="10800"/>
                  <a:pt x="16364" y="18450"/>
                  <a:pt x="16364" y="18450"/>
                </a:cubicBezTo>
                <a:close/>
                <a:moveTo>
                  <a:pt x="21600" y="9450"/>
                </a:moveTo>
                <a:lnTo>
                  <a:pt x="0" y="0"/>
                </a:lnTo>
                <a:lnTo>
                  <a:pt x="0" y="17550"/>
                </a:lnTo>
                <a:lnTo>
                  <a:pt x="6739" y="14145"/>
                </a:lnTo>
                <a:lnTo>
                  <a:pt x="12436" y="21600"/>
                </a:lnTo>
                <a:lnTo>
                  <a:pt x="19636" y="18900"/>
                </a:lnTo>
                <a:lnTo>
                  <a:pt x="13621" y="11516"/>
                </a:lnTo>
                <a:cubicBezTo>
                  <a:pt x="13621" y="11516"/>
                  <a:pt x="21600" y="9450"/>
                  <a:pt x="21600" y="945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anchor="ctr" bIns="35719" lIns="35719" rIns="35719" tIns="35719"/>
          <a:p>
            <a:pPr defTabSz="228600">
              <a:defRPr sz="3000">
                <a:solidFill>
                  <a:srgbClr val="FFFFFF"/>
                </a:solidFill>
                <a:effectLst>
                  <a:outerShdw blurRad="38100" dir="5400000" dist="127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4865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096142" y="4946598"/>
            <a:ext cx="241102" cy="334862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7776"/>
                </a:moveTo>
                <a:lnTo>
                  <a:pt x="2400" y="7776"/>
                </a:lnTo>
                <a:lnTo>
                  <a:pt x="2400" y="4752"/>
                </a:lnTo>
                <a:cubicBezTo>
                  <a:pt x="2400" y="3165"/>
                  <a:pt x="4396" y="1728"/>
                  <a:pt x="6600" y="1728"/>
                </a:cubicBezTo>
                <a:lnTo>
                  <a:pt x="15000" y="1728"/>
                </a:lnTo>
                <a:cubicBezTo>
                  <a:pt x="17204" y="1728"/>
                  <a:pt x="19200" y="3165"/>
                  <a:pt x="19200" y="4752"/>
                </a:cubicBezTo>
                <a:cubicBezTo>
                  <a:pt x="19200" y="4752"/>
                  <a:pt x="19200" y="7776"/>
                  <a:pt x="19200" y="7776"/>
                </a:cubicBezTo>
                <a:close/>
                <a:moveTo>
                  <a:pt x="19200" y="14256"/>
                </a:moveTo>
                <a:cubicBezTo>
                  <a:pt x="19200" y="17458"/>
                  <a:pt x="15847" y="19872"/>
                  <a:pt x="11400" y="19872"/>
                </a:cubicBezTo>
                <a:lnTo>
                  <a:pt x="10200" y="19872"/>
                </a:lnTo>
                <a:cubicBezTo>
                  <a:pt x="5753" y="19872"/>
                  <a:pt x="2400" y="17458"/>
                  <a:pt x="2400" y="14256"/>
                </a:cubicBezTo>
                <a:lnTo>
                  <a:pt x="2400" y="9504"/>
                </a:lnTo>
                <a:lnTo>
                  <a:pt x="19200" y="9504"/>
                </a:lnTo>
                <a:cubicBezTo>
                  <a:pt x="19200" y="9504"/>
                  <a:pt x="19200" y="14256"/>
                  <a:pt x="19200" y="14256"/>
                </a:cubicBezTo>
                <a:close/>
                <a:moveTo>
                  <a:pt x="15000" y="0"/>
                </a:moveTo>
                <a:lnTo>
                  <a:pt x="6600" y="0"/>
                </a:lnTo>
                <a:cubicBezTo>
                  <a:pt x="3067" y="0"/>
                  <a:pt x="0" y="2208"/>
                  <a:pt x="0" y="4752"/>
                </a:cubicBezTo>
                <a:lnTo>
                  <a:pt x="0" y="14256"/>
                </a:lnTo>
                <a:cubicBezTo>
                  <a:pt x="0" y="18417"/>
                  <a:pt x="4420" y="21600"/>
                  <a:pt x="10200" y="21600"/>
                </a:cubicBezTo>
                <a:lnTo>
                  <a:pt x="11400" y="21600"/>
                </a:lnTo>
                <a:cubicBezTo>
                  <a:pt x="17180" y="21600"/>
                  <a:pt x="21600" y="18417"/>
                  <a:pt x="21600" y="14256"/>
                </a:cubicBezTo>
                <a:lnTo>
                  <a:pt x="21600" y="4752"/>
                </a:lnTo>
                <a:cubicBezTo>
                  <a:pt x="21600" y="2208"/>
                  <a:pt x="18533" y="0"/>
                  <a:pt x="15000" y="0"/>
                </a:cubicBezTo>
                <a:close/>
                <a:moveTo>
                  <a:pt x="9600" y="6048"/>
                </a:moveTo>
                <a:lnTo>
                  <a:pt x="12000" y="6048"/>
                </a:lnTo>
                <a:lnTo>
                  <a:pt x="12000" y="3456"/>
                </a:lnTo>
                <a:lnTo>
                  <a:pt x="9600" y="3456"/>
                </a:lnTo>
                <a:cubicBezTo>
                  <a:pt x="9600" y="3456"/>
                  <a:pt x="9600" y="6048"/>
                  <a:pt x="9600" y="6048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anchor="ctr" bIns="35719" lIns="35719" rIns="35719" tIns="35719"/>
          <a:p>
            <a:pPr defTabSz="228600">
              <a:defRPr sz="3000">
                <a:solidFill>
                  <a:srgbClr val="FFFFFF"/>
                </a:solidFill>
                <a:effectLst>
                  <a:outerShdw blurRad="38100" dir="5400000" dist="127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4865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055959" y="2313399"/>
            <a:ext cx="321468" cy="321466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08" y="16425"/>
                </a:moveTo>
                <a:lnTo>
                  <a:pt x="15661" y="16220"/>
                </a:lnTo>
                <a:lnTo>
                  <a:pt x="14237" y="16077"/>
                </a:lnTo>
                <a:lnTo>
                  <a:pt x="13777" y="17432"/>
                </a:lnTo>
                <a:lnTo>
                  <a:pt x="13114" y="19383"/>
                </a:lnTo>
                <a:lnTo>
                  <a:pt x="10614" y="19679"/>
                </a:lnTo>
                <a:lnTo>
                  <a:pt x="9515" y="17937"/>
                </a:lnTo>
                <a:lnTo>
                  <a:pt x="8751" y="16727"/>
                </a:lnTo>
                <a:lnTo>
                  <a:pt x="7400" y="17198"/>
                </a:lnTo>
                <a:lnTo>
                  <a:pt x="5457" y="17876"/>
                </a:lnTo>
                <a:lnTo>
                  <a:pt x="3684" y="16085"/>
                </a:lnTo>
                <a:lnTo>
                  <a:pt x="4379" y="14143"/>
                </a:lnTo>
                <a:lnTo>
                  <a:pt x="4861" y="12798"/>
                </a:lnTo>
                <a:lnTo>
                  <a:pt x="3660" y="12024"/>
                </a:lnTo>
                <a:lnTo>
                  <a:pt x="1929" y="10907"/>
                </a:lnTo>
                <a:lnTo>
                  <a:pt x="2247" y="8403"/>
                </a:lnTo>
                <a:lnTo>
                  <a:pt x="4202" y="7757"/>
                </a:lnTo>
                <a:lnTo>
                  <a:pt x="5559" y="7308"/>
                </a:lnTo>
                <a:lnTo>
                  <a:pt x="5429" y="5885"/>
                </a:lnTo>
                <a:lnTo>
                  <a:pt x="5242" y="3831"/>
                </a:lnTo>
                <a:lnTo>
                  <a:pt x="7406" y="2542"/>
                </a:lnTo>
                <a:lnTo>
                  <a:pt x="9117" y="3685"/>
                </a:lnTo>
                <a:lnTo>
                  <a:pt x="10307" y="4481"/>
                </a:lnTo>
                <a:lnTo>
                  <a:pt x="11350" y="3500"/>
                </a:lnTo>
                <a:lnTo>
                  <a:pt x="12850" y="2090"/>
                </a:lnTo>
                <a:lnTo>
                  <a:pt x="15196" y="3003"/>
                </a:lnTo>
                <a:lnTo>
                  <a:pt x="15320" y="4665"/>
                </a:lnTo>
                <a:lnTo>
                  <a:pt x="15435" y="6197"/>
                </a:lnTo>
                <a:lnTo>
                  <a:pt x="16965" y="6325"/>
                </a:lnTo>
                <a:lnTo>
                  <a:pt x="18622" y="6464"/>
                </a:lnTo>
                <a:lnTo>
                  <a:pt x="19515" y="8824"/>
                </a:lnTo>
                <a:lnTo>
                  <a:pt x="18092" y="10314"/>
                </a:lnTo>
                <a:lnTo>
                  <a:pt x="17105" y="11347"/>
                </a:lnTo>
                <a:lnTo>
                  <a:pt x="17887" y="12543"/>
                </a:lnTo>
                <a:lnTo>
                  <a:pt x="19015" y="14268"/>
                </a:lnTo>
                <a:cubicBezTo>
                  <a:pt x="19015" y="14268"/>
                  <a:pt x="17708" y="16425"/>
                  <a:pt x="17708" y="16425"/>
                </a:cubicBezTo>
                <a:close/>
                <a:moveTo>
                  <a:pt x="21600" y="9247"/>
                </a:moveTo>
                <a:lnTo>
                  <a:pt x="19904" y="4765"/>
                </a:lnTo>
                <a:lnTo>
                  <a:pt x="17115" y="4531"/>
                </a:lnTo>
                <a:lnTo>
                  <a:pt x="16906" y="1737"/>
                </a:lnTo>
                <a:lnTo>
                  <a:pt x="12444" y="0"/>
                </a:lnTo>
                <a:lnTo>
                  <a:pt x="10117" y="2189"/>
                </a:lnTo>
                <a:lnTo>
                  <a:pt x="7461" y="414"/>
                </a:lnTo>
                <a:lnTo>
                  <a:pt x="3346" y="2865"/>
                </a:lnTo>
                <a:lnTo>
                  <a:pt x="3636" y="6048"/>
                </a:lnTo>
                <a:lnTo>
                  <a:pt x="604" y="7051"/>
                </a:lnTo>
                <a:lnTo>
                  <a:pt x="0" y="11806"/>
                </a:lnTo>
                <a:lnTo>
                  <a:pt x="2684" y="13536"/>
                </a:lnTo>
                <a:lnTo>
                  <a:pt x="1607" y="16545"/>
                </a:lnTo>
                <a:lnTo>
                  <a:pt x="4978" y="19950"/>
                </a:lnTo>
                <a:lnTo>
                  <a:pt x="7993" y="18898"/>
                </a:lnTo>
                <a:lnTo>
                  <a:pt x="9698" y="21600"/>
                </a:lnTo>
                <a:lnTo>
                  <a:pt x="14453" y="21037"/>
                </a:lnTo>
                <a:lnTo>
                  <a:pt x="15481" y="18011"/>
                </a:lnTo>
                <a:lnTo>
                  <a:pt x="18658" y="18329"/>
                </a:lnTo>
                <a:lnTo>
                  <a:pt x="21142" y="14232"/>
                </a:lnTo>
                <a:lnTo>
                  <a:pt x="19393" y="11557"/>
                </a:lnTo>
                <a:cubicBezTo>
                  <a:pt x="19393" y="11557"/>
                  <a:pt x="21600" y="9247"/>
                  <a:pt x="21600" y="9247"/>
                </a:cubicBezTo>
                <a:close/>
                <a:moveTo>
                  <a:pt x="12896" y="11615"/>
                </a:moveTo>
                <a:cubicBezTo>
                  <a:pt x="12557" y="12487"/>
                  <a:pt x="11734" y="13050"/>
                  <a:pt x="10799" y="13050"/>
                </a:cubicBezTo>
                <a:cubicBezTo>
                  <a:pt x="10522" y="13050"/>
                  <a:pt x="10248" y="12998"/>
                  <a:pt x="9985" y="12896"/>
                </a:cubicBezTo>
                <a:cubicBezTo>
                  <a:pt x="9425" y="12678"/>
                  <a:pt x="8983" y="12256"/>
                  <a:pt x="8742" y="11706"/>
                </a:cubicBezTo>
                <a:cubicBezTo>
                  <a:pt x="8500" y="11156"/>
                  <a:pt x="8486" y="10545"/>
                  <a:pt x="8704" y="9985"/>
                </a:cubicBezTo>
                <a:cubicBezTo>
                  <a:pt x="9043" y="9113"/>
                  <a:pt x="9866" y="8550"/>
                  <a:pt x="10801" y="8550"/>
                </a:cubicBezTo>
                <a:cubicBezTo>
                  <a:pt x="11079" y="8550"/>
                  <a:pt x="11352" y="8602"/>
                  <a:pt x="11615" y="8704"/>
                </a:cubicBezTo>
                <a:cubicBezTo>
                  <a:pt x="12175" y="8922"/>
                  <a:pt x="12617" y="9345"/>
                  <a:pt x="12859" y="9894"/>
                </a:cubicBezTo>
                <a:cubicBezTo>
                  <a:pt x="13100" y="10444"/>
                  <a:pt x="13114" y="11055"/>
                  <a:pt x="12896" y="11615"/>
                </a:cubicBezTo>
                <a:close/>
                <a:moveTo>
                  <a:pt x="12268" y="7026"/>
                </a:moveTo>
                <a:cubicBezTo>
                  <a:pt x="11785" y="6839"/>
                  <a:pt x="11289" y="6750"/>
                  <a:pt x="10801" y="6750"/>
                </a:cubicBezTo>
                <a:cubicBezTo>
                  <a:pt x="9180" y="6750"/>
                  <a:pt x="7649" y="7731"/>
                  <a:pt x="7026" y="9332"/>
                </a:cubicBezTo>
                <a:cubicBezTo>
                  <a:pt x="6216" y="11416"/>
                  <a:pt x="7248" y="13763"/>
                  <a:pt x="9332" y="14574"/>
                </a:cubicBezTo>
                <a:cubicBezTo>
                  <a:pt x="9815" y="14761"/>
                  <a:pt x="10311" y="14850"/>
                  <a:pt x="10799" y="14850"/>
                </a:cubicBezTo>
                <a:cubicBezTo>
                  <a:pt x="12420" y="14850"/>
                  <a:pt x="13951" y="13869"/>
                  <a:pt x="14574" y="12268"/>
                </a:cubicBezTo>
                <a:cubicBezTo>
                  <a:pt x="15384" y="10184"/>
                  <a:pt x="14352" y="7837"/>
                  <a:pt x="12268" y="7026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anchor="ctr" bIns="35719" lIns="35719" rIns="35719" tIns="35719"/>
          <a:p>
            <a:pPr defTabSz="228600">
              <a:defRPr sz="3000">
                <a:solidFill>
                  <a:srgbClr val="FFFFFF"/>
                </a:solidFill>
                <a:effectLst>
                  <a:outerShdw blurRad="38100" dir="5400000" dist="127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49144" name=""/>
          <p:cNvSpPr txBox="1"/>
          <p:nvPr/>
        </p:nvSpPr>
        <p:spPr>
          <a:xfrm>
            <a:off x="939948" y="642288"/>
            <a:ext cx="12897848" cy="751840"/>
          </a:xfrm>
          <a:prstGeom prst="rect"/>
        </p:spPr>
        <p:txBody>
          <a:bodyPr rtlCol="0" wrap="square">
            <a:spAutoFit/>
          </a:bodyPr>
          <a:p>
            <a:r>
              <a:rPr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44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ionality</a:t>
            </a:r>
            <a:endParaRPr sz="4400" lang="en-IN">
              <a:solidFill>
                <a:srgbClr val="000000"/>
              </a:solidFill>
            </a:endParaRPr>
          </a:p>
        </p:txBody>
      </p:sp>
      <p:sp>
        <p:nvSpPr>
          <p:cNvPr id="104914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814582" y="4980087"/>
            <a:ext cx="321466" cy="26788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439"/>
                </a:moveTo>
                <a:lnTo>
                  <a:pt x="1800" y="19439"/>
                </a:lnTo>
                <a:lnTo>
                  <a:pt x="1800" y="2162"/>
                </a:lnTo>
                <a:lnTo>
                  <a:pt x="8550" y="2160"/>
                </a:lnTo>
                <a:lnTo>
                  <a:pt x="10350" y="6480"/>
                </a:lnTo>
                <a:lnTo>
                  <a:pt x="19800" y="6470"/>
                </a:lnTo>
                <a:cubicBezTo>
                  <a:pt x="19800" y="6470"/>
                  <a:pt x="19800" y="19439"/>
                  <a:pt x="19800" y="19439"/>
                </a:cubicBezTo>
                <a:close/>
                <a:moveTo>
                  <a:pt x="11250" y="4320"/>
                </a:moveTo>
                <a:lnTo>
                  <a:pt x="945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309"/>
                </a:lnTo>
                <a:cubicBezTo>
                  <a:pt x="21600" y="4309"/>
                  <a:pt x="11250" y="4320"/>
                  <a:pt x="11250" y="432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anchor="ctr" bIns="35719" lIns="35719" rIns="35719" tIns="35719"/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600">
              <a:defRPr sz="3000">
                <a:solidFill>
                  <a:srgbClr val="FFFFFF"/>
                </a:solidFill>
                <a:effectLst>
                  <a:outerShdw blurRad="38100" dir="5400000" dist="127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049152" name=""/>
          <p:cNvSpPr txBox="1"/>
          <p:nvPr/>
        </p:nvSpPr>
        <p:spPr>
          <a:xfrm>
            <a:off x="516107" y="1854530"/>
            <a:ext cx="11159784" cy="3393440"/>
          </a:xfrm>
          <a:prstGeom prst="rect"/>
        </p:spPr>
        <p:txBody>
          <a:bodyPr rtlCol="0" wrap="square">
            <a:spAutoFit/>
          </a:bodyPr>
          <a:p>
            <a:r>
              <a:rPr altLang="en-US" b="1" sz="4400" i="1" lang="en-IN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«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ctive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ect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IN">
              <a:solidFill>
                <a:srgbClr val="000000"/>
              </a:solidFill>
            </a:endParaRPr>
          </a:p>
          <a:p>
            <a:r>
              <a:rPr altLang="en-US" b="1" sz="4400" i="1" lang="en-IN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«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nload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ions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IN">
              <a:solidFill>
                <a:srgbClr val="000000"/>
              </a:solidFill>
            </a:endParaRPr>
          </a:p>
          <a:p>
            <a:r>
              <a:rPr altLang="en-US" b="1" sz="4400" i="1" lang="en-IN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«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tion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endParaRPr sz="2800" lang="en-IN">
              <a:solidFill>
                <a:srgbClr val="000000"/>
              </a:solidFill>
            </a:endParaRPr>
          </a:p>
          <a:p>
            <a:r>
              <a:rPr altLang="en-US" b="1" sz="4400" i="1" lang="en-IN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«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lity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sign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ile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&amp;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dly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r>
              <a:rPr altLang="en-US" b="1" sz="4400" i="1" lang="en-US">
                <a:solidFill>
                  <a:srgbClr val="65FF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3000" p14:dur="2000">
        <p14:prism dir="u" isContent="1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Presentation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赵 飞</dc:creator>
  <cp:lastModifiedBy>a05</cp:lastModifiedBy>
  <dcterms:created xsi:type="dcterms:W3CDTF">2018-08-22T18:53:00Z</dcterms:created>
  <dcterms:modified xsi:type="dcterms:W3CDTF">2025-09-03T07:38:40Z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1033-11.2.0.10351</vt:lpwstr>
  </property>
  <property fmtid="{D5CDD505-2E9C-101B-9397-08002B2CF9AE}" pid="3" name="ICV">
    <vt:lpwstr>9ba5caed05534b81b50c2e37fd27ea4c</vt:lpwstr>
  </property>
</Properties>
</file>